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42" r:id="rId1"/>
    <p:sldMasterId id="2147483743" r:id="rId2"/>
  </p:sldMasterIdLst>
  <p:notesMasterIdLst>
    <p:notesMasterId r:id="rId10"/>
  </p:notesMasterIdLst>
  <p:sldIdLst>
    <p:sldId id="256" r:id="rId3"/>
    <p:sldId id="259" r:id="rId4"/>
    <p:sldId id="261" r:id="rId5"/>
    <p:sldId id="262" r:id="rId6"/>
    <p:sldId id="263" r:id="rId7"/>
    <p:sldId id="265" r:id="rId8"/>
    <p:sldId id="266" r:id="rId9"/>
  </p:sldIdLst>
  <p:sldSz cx="9144000" cy="5143500" type="screen16x9"/>
  <p:notesSz cx="6858000" cy="9144000"/>
  <p:embeddedFontLst>
    <p:embeddedFont>
      <p:font typeface="Gowun Batang" panose="020B0604020202020204" charset="-127"/>
      <p:regular r:id="rId11"/>
      <p:bold r:id="rId12"/>
    </p:embeddedFont>
    <p:embeddedFont>
      <p:font typeface="Inter" panose="020B0604020202020204" charset="0"/>
      <p:regular r:id="rId13"/>
      <p:bold r:id="rId14"/>
      <p:italic r:id="rId15"/>
      <p:boldItalic r:id="rId16"/>
    </p:embeddedFont>
    <p:embeddedFont>
      <p:font typeface="Inter Light" panose="020B0604020202020204" charset="0"/>
      <p:regular r:id="rId17"/>
      <p:bold r:id="rId18"/>
      <p:italic r:id="rId19"/>
      <p:boldItalic r:id="rId20"/>
    </p:embeddedFont>
    <p:embeddedFont>
      <p:font typeface="Inter Medium" panose="020B0604020202020204" charset="0"/>
      <p:regular r:id="rId21"/>
      <p:bold r:id="rId22"/>
      <p:italic r:id="rId23"/>
      <p:boldItalic r:id="rId24"/>
    </p:embeddedFont>
    <p:embeddedFont>
      <p:font typeface="Inter SemiBold" panose="020B0604020202020204" charset="0"/>
      <p:regular r:id="rId25"/>
      <p:bold r:id="rId26"/>
      <p:italic r:id="rId27"/>
      <p:boldItalic r:id="rId28"/>
    </p:embeddedFont>
    <p:embeddedFont>
      <p:font typeface="Roboto Mono" panose="00000009000000000000" pitchFamily="49" charset="0"/>
      <p:regular r:id="rId29"/>
      <p:bold r:id="rId30"/>
      <p:italic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275FDEB-6E43-4C76-8D80-3F86345D71EE}">
  <a:tblStyle styleId="{F275FDEB-6E43-4C76-8D80-3F86345D71E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6" d="100"/>
          <a:sy n="56" d="100"/>
        </p:scale>
        <p:origin x="54" y="84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font" Target="fonts/font16.fntdata"/><Relationship Id="rId3" Type="http://schemas.openxmlformats.org/officeDocument/2006/relationships/slide" Target="slides/slide1.xml"/><Relationship Id="rId21" Type="http://schemas.openxmlformats.org/officeDocument/2006/relationships/font" Target="fonts/font11.fntdata"/><Relationship Id="rId34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font" Target="fonts/font15.fntdata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29" Type="http://schemas.openxmlformats.org/officeDocument/2006/relationships/font" Target="fonts/font1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font" Target="fonts/font1.fntdata"/><Relationship Id="rId24" Type="http://schemas.openxmlformats.org/officeDocument/2006/relationships/font" Target="fonts/font14.fntdata"/><Relationship Id="rId32" Type="http://schemas.openxmlformats.org/officeDocument/2006/relationships/font" Target="fonts/font22.fntdata"/><Relationship Id="rId5" Type="http://schemas.openxmlformats.org/officeDocument/2006/relationships/slide" Target="slides/slide3.xml"/><Relationship Id="rId15" Type="http://schemas.openxmlformats.org/officeDocument/2006/relationships/font" Target="fonts/font5.fntdata"/><Relationship Id="rId23" Type="http://schemas.openxmlformats.org/officeDocument/2006/relationships/font" Target="fonts/font13.fntdata"/><Relationship Id="rId28" Type="http://schemas.openxmlformats.org/officeDocument/2006/relationships/font" Target="fonts/font18.fntdata"/><Relationship Id="rId36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31" Type="http://schemas.openxmlformats.org/officeDocument/2006/relationships/font" Target="fonts/font21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font" Target="fonts/font4.fntdata"/><Relationship Id="rId22" Type="http://schemas.openxmlformats.org/officeDocument/2006/relationships/font" Target="fonts/font12.fntdata"/><Relationship Id="rId27" Type="http://schemas.openxmlformats.org/officeDocument/2006/relationships/font" Target="fonts/font17.fntdata"/><Relationship Id="rId30" Type="http://schemas.openxmlformats.org/officeDocument/2006/relationships/font" Target="fonts/font20.fntdata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7" name="Google Shape;1507;g39daab8e024_0_373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8" name="Google Shape;1508;g39daab8e024_0_373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8" name="Google Shape;1528;g39daab8e024_0_57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9" name="Google Shape;1529;g39daab8e024_0_57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7" name="Google Shape;1567;g39daab8e024_0_115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8" name="Google Shape;1568;g39daab8e024_0_115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" name="Google Shape;1576;g39daab8e024_0_144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7" name="Google Shape;1577;g39daab8e024_0_144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6" name="Google Shape;1606;g39daab8e024_0_172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7" name="Google Shape;1607;g39daab8e024_0_172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4" name="Google Shape;1624;g39daab8e024_0_230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5" name="Google Shape;1625;g39daab8e024_0_230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3" name="Google Shape;1633;g39daab8e024_0_258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4" name="Google Shape;1634;g39daab8e024_0_258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- ALT 1">
  <p:cSld name="BLANK_1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13"/>
          <p:cNvGrpSpPr/>
          <p:nvPr/>
        </p:nvGrpSpPr>
        <p:grpSpPr>
          <a:xfrm>
            <a:off x="-800" y="-150"/>
            <a:ext cx="9145250" cy="5144250"/>
            <a:chOff x="-800" y="-150"/>
            <a:chExt cx="9145250" cy="5144250"/>
          </a:xfrm>
        </p:grpSpPr>
        <p:cxnSp>
          <p:nvCxnSpPr>
            <p:cNvPr id="52" name="Google Shape;52;p13"/>
            <p:cNvCxnSpPr/>
            <p:nvPr/>
          </p:nvCxnSpPr>
          <p:spPr>
            <a:xfrm>
              <a:off x="514575" y="-150"/>
              <a:ext cx="0" cy="5143800"/>
            </a:xfrm>
            <a:prstGeom prst="straightConnector1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3" name="Google Shape;53;p13"/>
            <p:cNvCxnSpPr/>
            <p:nvPr/>
          </p:nvCxnSpPr>
          <p:spPr>
            <a:xfrm rot="10800000">
              <a:off x="-800" y="521125"/>
              <a:ext cx="9144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4" name="Google Shape;54;p13"/>
            <p:cNvCxnSpPr/>
            <p:nvPr/>
          </p:nvCxnSpPr>
          <p:spPr>
            <a:xfrm>
              <a:off x="7228800" y="450"/>
              <a:ext cx="0" cy="521400"/>
            </a:xfrm>
            <a:prstGeom prst="straightConnector1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5" name="Google Shape;55;p13"/>
            <p:cNvCxnSpPr/>
            <p:nvPr/>
          </p:nvCxnSpPr>
          <p:spPr>
            <a:xfrm>
              <a:off x="8622600" y="528"/>
              <a:ext cx="0" cy="5143200"/>
            </a:xfrm>
            <a:prstGeom prst="straightConnector1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6" name="Google Shape;56;p13"/>
            <p:cNvCxnSpPr/>
            <p:nvPr/>
          </p:nvCxnSpPr>
          <p:spPr>
            <a:xfrm rot="10800000">
              <a:off x="-450" y="3610475"/>
              <a:ext cx="9144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7" name="Google Shape;57;p13"/>
            <p:cNvCxnSpPr/>
            <p:nvPr/>
          </p:nvCxnSpPr>
          <p:spPr>
            <a:xfrm rot="10800000">
              <a:off x="-450" y="4619575"/>
              <a:ext cx="9144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8" name="Google Shape;58;p13"/>
            <p:cNvCxnSpPr/>
            <p:nvPr/>
          </p:nvCxnSpPr>
          <p:spPr>
            <a:xfrm>
              <a:off x="7228850" y="3609300"/>
              <a:ext cx="0" cy="1534800"/>
            </a:xfrm>
            <a:prstGeom prst="straightConnector1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59" name="Google Shape;59;p13"/>
          <p:cNvSpPr txBox="1">
            <a:spLocks noGrp="1"/>
          </p:cNvSpPr>
          <p:nvPr>
            <p:ph type="title"/>
          </p:nvPr>
        </p:nvSpPr>
        <p:spPr>
          <a:xfrm>
            <a:off x="521800" y="1251350"/>
            <a:ext cx="8100900" cy="1531500"/>
          </a:xfrm>
          <a:prstGeom prst="rect">
            <a:avLst/>
          </a:prstGeom>
        </p:spPr>
        <p:txBody>
          <a:bodyPr spcFirstLastPara="1" wrap="square" lIns="274300" tIns="91425" rIns="182875" bIns="91425" anchor="t" anchorCtr="0">
            <a:norm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1"/>
          </p:nvPr>
        </p:nvSpPr>
        <p:spPr>
          <a:xfrm>
            <a:off x="521375" y="2782850"/>
            <a:ext cx="8100900" cy="338700"/>
          </a:xfrm>
          <a:prstGeom prst="rect">
            <a:avLst/>
          </a:prstGeom>
        </p:spPr>
        <p:txBody>
          <a:bodyPr spcFirstLastPara="1" wrap="square" lIns="274300" tIns="91425" rIns="18287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 SemiBold"/>
              <a:buNone/>
              <a:defRPr sz="1000">
                <a:solidFill>
                  <a:schemeClr val="accent6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 SemiBold"/>
              <a:buNone/>
              <a:defRPr sz="1000">
                <a:solidFill>
                  <a:schemeClr val="accent6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 SemiBold"/>
              <a:buNone/>
              <a:defRPr sz="1000">
                <a:solidFill>
                  <a:schemeClr val="accent6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 SemiBold"/>
              <a:buNone/>
              <a:defRPr sz="1000">
                <a:solidFill>
                  <a:schemeClr val="accent6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 SemiBold"/>
              <a:buNone/>
              <a:defRPr sz="1000">
                <a:solidFill>
                  <a:schemeClr val="accent6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 SemiBold"/>
              <a:buNone/>
              <a:defRPr sz="1000">
                <a:solidFill>
                  <a:schemeClr val="accent6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 SemiBold"/>
              <a:buNone/>
              <a:defRPr sz="1000">
                <a:solidFill>
                  <a:schemeClr val="accent6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 SemiBold"/>
              <a:buNone/>
              <a:defRPr sz="1000">
                <a:solidFill>
                  <a:schemeClr val="accent6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 SemiBold"/>
              <a:buNone/>
              <a:defRPr sz="1000">
                <a:solidFill>
                  <a:schemeClr val="accent6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subTitle" idx="2"/>
          </p:nvPr>
        </p:nvSpPr>
        <p:spPr>
          <a:xfrm>
            <a:off x="518400" y="3609525"/>
            <a:ext cx="6710400" cy="1010100"/>
          </a:xfrm>
          <a:prstGeom prst="rect">
            <a:avLst/>
          </a:prstGeom>
        </p:spPr>
        <p:txBody>
          <a:bodyPr spcFirstLastPara="1" wrap="square" lIns="274300" tIns="91425" rIns="274300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subTitle" idx="3"/>
          </p:nvPr>
        </p:nvSpPr>
        <p:spPr>
          <a:xfrm>
            <a:off x="3171350" y="11075"/>
            <a:ext cx="4057500" cy="508200"/>
          </a:xfrm>
          <a:prstGeom prst="rect">
            <a:avLst/>
          </a:prstGeom>
        </p:spPr>
        <p:txBody>
          <a:bodyPr spcFirstLastPara="1" wrap="square" lIns="91425" tIns="91425" rIns="274300" bIns="91425" anchor="ctr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subTitle" idx="4"/>
          </p:nvPr>
        </p:nvSpPr>
        <p:spPr>
          <a:xfrm>
            <a:off x="7228800" y="11075"/>
            <a:ext cx="1393800" cy="508200"/>
          </a:xfrm>
          <a:prstGeom prst="rect">
            <a:avLst/>
          </a:prstGeom>
        </p:spPr>
        <p:txBody>
          <a:bodyPr spcFirstLastPara="1" wrap="square" lIns="91425" tIns="91425" rIns="274300" bIns="91425" anchor="ctr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- ALT 1 1">
  <p:cSld name="BLANK_2">
    <p:bg>
      <p:bgPr>
        <a:solidFill>
          <a:schemeClr val="lt1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oogle Shape;65;p14"/>
          <p:cNvGrpSpPr/>
          <p:nvPr/>
        </p:nvGrpSpPr>
        <p:grpSpPr>
          <a:xfrm>
            <a:off x="-800" y="-150"/>
            <a:ext cx="9145250" cy="5144250"/>
            <a:chOff x="-800" y="-150"/>
            <a:chExt cx="9145250" cy="5144250"/>
          </a:xfrm>
        </p:grpSpPr>
        <p:cxnSp>
          <p:nvCxnSpPr>
            <p:cNvPr id="66" name="Google Shape;66;p14"/>
            <p:cNvCxnSpPr/>
            <p:nvPr/>
          </p:nvCxnSpPr>
          <p:spPr>
            <a:xfrm>
              <a:off x="514575" y="-150"/>
              <a:ext cx="0" cy="5143800"/>
            </a:xfrm>
            <a:prstGeom prst="straightConnector1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7" name="Google Shape;67;p14"/>
            <p:cNvCxnSpPr/>
            <p:nvPr/>
          </p:nvCxnSpPr>
          <p:spPr>
            <a:xfrm rot="10800000">
              <a:off x="-800" y="521125"/>
              <a:ext cx="9144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8" name="Google Shape;68;p14"/>
            <p:cNvCxnSpPr/>
            <p:nvPr/>
          </p:nvCxnSpPr>
          <p:spPr>
            <a:xfrm>
              <a:off x="7228800" y="450"/>
              <a:ext cx="0" cy="521400"/>
            </a:xfrm>
            <a:prstGeom prst="straightConnector1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9" name="Google Shape;69;p14"/>
            <p:cNvCxnSpPr/>
            <p:nvPr/>
          </p:nvCxnSpPr>
          <p:spPr>
            <a:xfrm>
              <a:off x="8622600" y="528"/>
              <a:ext cx="0" cy="5143200"/>
            </a:xfrm>
            <a:prstGeom prst="straightConnector1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0" name="Google Shape;70;p14"/>
            <p:cNvCxnSpPr/>
            <p:nvPr/>
          </p:nvCxnSpPr>
          <p:spPr>
            <a:xfrm rot="10800000">
              <a:off x="-450" y="3610475"/>
              <a:ext cx="9144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1" name="Google Shape;71;p14"/>
            <p:cNvCxnSpPr/>
            <p:nvPr/>
          </p:nvCxnSpPr>
          <p:spPr>
            <a:xfrm rot="10800000">
              <a:off x="-450" y="4619575"/>
              <a:ext cx="9144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2" name="Google Shape;72;p14"/>
            <p:cNvCxnSpPr/>
            <p:nvPr/>
          </p:nvCxnSpPr>
          <p:spPr>
            <a:xfrm>
              <a:off x="7228850" y="3609300"/>
              <a:ext cx="0" cy="1534800"/>
            </a:xfrm>
            <a:prstGeom prst="straightConnector1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73" name="Google Shape;73;p14"/>
          <p:cNvSpPr txBox="1">
            <a:spLocks noGrp="1"/>
          </p:cNvSpPr>
          <p:nvPr>
            <p:ph type="title"/>
          </p:nvPr>
        </p:nvSpPr>
        <p:spPr>
          <a:xfrm>
            <a:off x="521800" y="1251350"/>
            <a:ext cx="8100900" cy="1531500"/>
          </a:xfrm>
          <a:prstGeom prst="rect">
            <a:avLst/>
          </a:prstGeom>
        </p:spPr>
        <p:txBody>
          <a:bodyPr spcFirstLastPara="1" wrap="square" lIns="274300" tIns="91425" rIns="182875" bIns="91425" anchor="t" anchorCtr="0">
            <a:norm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4" name="Google Shape;74;p14"/>
          <p:cNvSpPr txBox="1">
            <a:spLocks noGrp="1"/>
          </p:cNvSpPr>
          <p:nvPr>
            <p:ph type="subTitle" idx="1"/>
          </p:nvPr>
        </p:nvSpPr>
        <p:spPr>
          <a:xfrm>
            <a:off x="521375" y="2782850"/>
            <a:ext cx="8100900" cy="338700"/>
          </a:xfrm>
          <a:prstGeom prst="rect">
            <a:avLst/>
          </a:prstGeom>
        </p:spPr>
        <p:txBody>
          <a:bodyPr spcFirstLastPara="1" wrap="square" lIns="274300" tIns="91425" rIns="18287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 SemiBold"/>
              <a:buNone/>
              <a:defRPr sz="1000">
                <a:solidFill>
                  <a:schemeClr val="accent6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 SemiBold"/>
              <a:buNone/>
              <a:defRPr sz="1000">
                <a:solidFill>
                  <a:schemeClr val="accent6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 SemiBold"/>
              <a:buNone/>
              <a:defRPr sz="1000">
                <a:solidFill>
                  <a:schemeClr val="accent6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 SemiBold"/>
              <a:buNone/>
              <a:defRPr sz="1000">
                <a:solidFill>
                  <a:schemeClr val="accent6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 SemiBold"/>
              <a:buNone/>
              <a:defRPr sz="1000">
                <a:solidFill>
                  <a:schemeClr val="accent6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 SemiBold"/>
              <a:buNone/>
              <a:defRPr sz="1000">
                <a:solidFill>
                  <a:schemeClr val="accent6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 SemiBold"/>
              <a:buNone/>
              <a:defRPr sz="1000">
                <a:solidFill>
                  <a:schemeClr val="accent6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 SemiBold"/>
              <a:buNone/>
              <a:defRPr sz="1000">
                <a:solidFill>
                  <a:schemeClr val="accent6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 SemiBold"/>
              <a:buNone/>
              <a:defRPr sz="1000">
                <a:solidFill>
                  <a:schemeClr val="accent6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75" name="Google Shape;75;p14"/>
          <p:cNvSpPr txBox="1">
            <a:spLocks noGrp="1"/>
          </p:cNvSpPr>
          <p:nvPr>
            <p:ph type="subTitle" idx="2"/>
          </p:nvPr>
        </p:nvSpPr>
        <p:spPr>
          <a:xfrm>
            <a:off x="518400" y="3609525"/>
            <a:ext cx="6710400" cy="1010100"/>
          </a:xfrm>
          <a:prstGeom prst="rect">
            <a:avLst/>
          </a:prstGeom>
        </p:spPr>
        <p:txBody>
          <a:bodyPr spcFirstLastPara="1" wrap="square" lIns="274300" tIns="91425" rIns="274300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6" name="Google Shape;76;p14"/>
          <p:cNvSpPr txBox="1">
            <a:spLocks noGrp="1"/>
          </p:cNvSpPr>
          <p:nvPr>
            <p:ph type="subTitle" idx="3"/>
          </p:nvPr>
        </p:nvSpPr>
        <p:spPr>
          <a:xfrm>
            <a:off x="3171350" y="11075"/>
            <a:ext cx="4057500" cy="508200"/>
          </a:xfrm>
          <a:prstGeom prst="rect">
            <a:avLst/>
          </a:prstGeom>
        </p:spPr>
        <p:txBody>
          <a:bodyPr spcFirstLastPara="1" wrap="square" lIns="91425" tIns="91425" rIns="274300" bIns="91425" anchor="ctr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7" name="Google Shape;77;p14"/>
          <p:cNvSpPr txBox="1">
            <a:spLocks noGrp="1"/>
          </p:cNvSpPr>
          <p:nvPr>
            <p:ph type="subTitle" idx="4"/>
          </p:nvPr>
        </p:nvSpPr>
        <p:spPr>
          <a:xfrm>
            <a:off x="7228800" y="11075"/>
            <a:ext cx="1393800" cy="508200"/>
          </a:xfrm>
          <a:prstGeom prst="rect">
            <a:avLst/>
          </a:prstGeom>
        </p:spPr>
        <p:txBody>
          <a:bodyPr spcFirstLastPara="1" wrap="square" lIns="91425" tIns="91425" rIns="274300" bIns="91425" anchor="ctr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">
  <p:cSld name="BLANK_4">
    <p:bg>
      <p:bgPr>
        <a:solidFill>
          <a:schemeClr val="lt1"/>
        </a:solid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Google Shape;79;p15"/>
          <p:cNvGrpSpPr/>
          <p:nvPr/>
        </p:nvGrpSpPr>
        <p:grpSpPr>
          <a:xfrm>
            <a:off x="-800" y="-150"/>
            <a:ext cx="9145250" cy="5144250"/>
            <a:chOff x="-800" y="-150"/>
            <a:chExt cx="9145250" cy="5144250"/>
          </a:xfrm>
        </p:grpSpPr>
        <p:cxnSp>
          <p:nvCxnSpPr>
            <p:cNvPr id="80" name="Google Shape;80;p15"/>
            <p:cNvCxnSpPr/>
            <p:nvPr/>
          </p:nvCxnSpPr>
          <p:spPr>
            <a:xfrm>
              <a:off x="514575" y="-150"/>
              <a:ext cx="0" cy="5143800"/>
            </a:xfrm>
            <a:prstGeom prst="straightConnector1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" name="Google Shape;81;p15"/>
            <p:cNvCxnSpPr/>
            <p:nvPr/>
          </p:nvCxnSpPr>
          <p:spPr>
            <a:xfrm rot="10800000">
              <a:off x="-800" y="521125"/>
              <a:ext cx="9144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" name="Google Shape;82;p15"/>
            <p:cNvCxnSpPr/>
            <p:nvPr/>
          </p:nvCxnSpPr>
          <p:spPr>
            <a:xfrm>
              <a:off x="7228800" y="450"/>
              <a:ext cx="0" cy="521400"/>
            </a:xfrm>
            <a:prstGeom prst="straightConnector1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" name="Google Shape;83;p15"/>
            <p:cNvCxnSpPr/>
            <p:nvPr/>
          </p:nvCxnSpPr>
          <p:spPr>
            <a:xfrm>
              <a:off x="8622600" y="528"/>
              <a:ext cx="0" cy="5143200"/>
            </a:xfrm>
            <a:prstGeom prst="straightConnector1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" name="Google Shape;84;p15"/>
            <p:cNvCxnSpPr/>
            <p:nvPr/>
          </p:nvCxnSpPr>
          <p:spPr>
            <a:xfrm rot="10800000">
              <a:off x="-450" y="3610475"/>
              <a:ext cx="9144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" name="Google Shape;85;p15"/>
            <p:cNvCxnSpPr/>
            <p:nvPr/>
          </p:nvCxnSpPr>
          <p:spPr>
            <a:xfrm rot="10800000">
              <a:off x="-450" y="4619575"/>
              <a:ext cx="9144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6" name="Google Shape;86;p15"/>
            <p:cNvCxnSpPr/>
            <p:nvPr/>
          </p:nvCxnSpPr>
          <p:spPr>
            <a:xfrm>
              <a:off x="7228850" y="3609300"/>
              <a:ext cx="0" cy="1534800"/>
            </a:xfrm>
            <a:prstGeom prst="straightConnector1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87" name="Google Shape;87;p15"/>
          <p:cNvSpPr txBox="1">
            <a:spLocks noGrp="1"/>
          </p:cNvSpPr>
          <p:nvPr>
            <p:ph type="title"/>
          </p:nvPr>
        </p:nvSpPr>
        <p:spPr>
          <a:xfrm>
            <a:off x="521800" y="1251350"/>
            <a:ext cx="8100900" cy="1531500"/>
          </a:xfrm>
          <a:prstGeom prst="rect">
            <a:avLst/>
          </a:prstGeom>
        </p:spPr>
        <p:txBody>
          <a:bodyPr spcFirstLastPara="1" wrap="square" lIns="274300" tIns="91425" rIns="182875" bIns="91425" anchor="t" anchorCtr="0">
            <a:norm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8" name="Google Shape;88;p15"/>
          <p:cNvSpPr txBox="1">
            <a:spLocks noGrp="1"/>
          </p:cNvSpPr>
          <p:nvPr>
            <p:ph type="subTitle" idx="1"/>
          </p:nvPr>
        </p:nvSpPr>
        <p:spPr>
          <a:xfrm>
            <a:off x="518400" y="3609525"/>
            <a:ext cx="6710400" cy="1010100"/>
          </a:xfrm>
          <a:prstGeom prst="rect">
            <a:avLst/>
          </a:prstGeom>
        </p:spPr>
        <p:txBody>
          <a:bodyPr spcFirstLastPara="1" wrap="square" lIns="274300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- ALT 1" type="blank">
  <p:cSld name="BLANK">
    <p:bg>
      <p:bgPr>
        <a:solidFill>
          <a:schemeClr val="lt1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Google Shape;93;p17"/>
          <p:cNvGrpSpPr/>
          <p:nvPr/>
        </p:nvGrpSpPr>
        <p:grpSpPr>
          <a:xfrm>
            <a:off x="-800" y="-150"/>
            <a:ext cx="9145250" cy="5144250"/>
            <a:chOff x="-800" y="-150"/>
            <a:chExt cx="9145250" cy="5144250"/>
          </a:xfrm>
        </p:grpSpPr>
        <p:cxnSp>
          <p:nvCxnSpPr>
            <p:cNvPr id="94" name="Google Shape;94;p17"/>
            <p:cNvCxnSpPr/>
            <p:nvPr/>
          </p:nvCxnSpPr>
          <p:spPr>
            <a:xfrm>
              <a:off x="514575" y="-150"/>
              <a:ext cx="0" cy="5143800"/>
            </a:xfrm>
            <a:prstGeom prst="straightConnector1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" name="Google Shape;95;p17"/>
            <p:cNvCxnSpPr/>
            <p:nvPr/>
          </p:nvCxnSpPr>
          <p:spPr>
            <a:xfrm rot="10800000">
              <a:off x="-800" y="521125"/>
              <a:ext cx="9144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" name="Google Shape;96;p17"/>
            <p:cNvCxnSpPr/>
            <p:nvPr/>
          </p:nvCxnSpPr>
          <p:spPr>
            <a:xfrm>
              <a:off x="7228800" y="450"/>
              <a:ext cx="0" cy="521400"/>
            </a:xfrm>
            <a:prstGeom prst="straightConnector1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" name="Google Shape;97;p17"/>
            <p:cNvCxnSpPr/>
            <p:nvPr/>
          </p:nvCxnSpPr>
          <p:spPr>
            <a:xfrm>
              <a:off x="8622600" y="528"/>
              <a:ext cx="0" cy="5143200"/>
            </a:xfrm>
            <a:prstGeom prst="straightConnector1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" name="Google Shape;98;p17"/>
            <p:cNvCxnSpPr/>
            <p:nvPr/>
          </p:nvCxnSpPr>
          <p:spPr>
            <a:xfrm rot="10800000">
              <a:off x="-450" y="3610475"/>
              <a:ext cx="9144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" name="Google Shape;99;p17"/>
            <p:cNvCxnSpPr/>
            <p:nvPr/>
          </p:nvCxnSpPr>
          <p:spPr>
            <a:xfrm rot="10800000">
              <a:off x="-450" y="4619575"/>
              <a:ext cx="9144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" name="Google Shape;100;p17"/>
            <p:cNvCxnSpPr/>
            <p:nvPr/>
          </p:nvCxnSpPr>
          <p:spPr>
            <a:xfrm>
              <a:off x="7228850" y="3609300"/>
              <a:ext cx="0" cy="1534800"/>
            </a:xfrm>
            <a:prstGeom prst="straightConnector1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01" name="Google Shape;101;p17"/>
          <p:cNvSpPr txBox="1">
            <a:spLocks noGrp="1"/>
          </p:cNvSpPr>
          <p:nvPr>
            <p:ph type="title"/>
          </p:nvPr>
        </p:nvSpPr>
        <p:spPr>
          <a:xfrm>
            <a:off x="521800" y="1251350"/>
            <a:ext cx="8100900" cy="1531500"/>
          </a:xfrm>
          <a:prstGeom prst="rect">
            <a:avLst/>
          </a:prstGeom>
        </p:spPr>
        <p:txBody>
          <a:bodyPr spcFirstLastPara="1" wrap="square" lIns="274300" tIns="91425" rIns="182875" bIns="91425" anchor="t" anchorCtr="0">
            <a:norm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2" name="Google Shape;102;p17"/>
          <p:cNvSpPr txBox="1">
            <a:spLocks noGrp="1"/>
          </p:cNvSpPr>
          <p:nvPr>
            <p:ph type="subTitle" idx="1"/>
          </p:nvPr>
        </p:nvSpPr>
        <p:spPr>
          <a:xfrm>
            <a:off x="521375" y="2782850"/>
            <a:ext cx="8100900" cy="338700"/>
          </a:xfrm>
          <a:prstGeom prst="rect">
            <a:avLst/>
          </a:prstGeom>
        </p:spPr>
        <p:txBody>
          <a:bodyPr spcFirstLastPara="1" wrap="square" lIns="274300" tIns="91425" rIns="18287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 SemiBold"/>
              <a:buNone/>
              <a:defRPr sz="1000">
                <a:solidFill>
                  <a:schemeClr val="accent6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 SemiBold"/>
              <a:buNone/>
              <a:defRPr sz="1000">
                <a:solidFill>
                  <a:schemeClr val="accent6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 SemiBold"/>
              <a:buNone/>
              <a:defRPr sz="1000">
                <a:solidFill>
                  <a:schemeClr val="accent6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 SemiBold"/>
              <a:buNone/>
              <a:defRPr sz="1000">
                <a:solidFill>
                  <a:schemeClr val="accent6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 SemiBold"/>
              <a:buNone/>
              <a:defRPr sz="1000">
                <a:solidFill>
                  <a:schemeClr val="accent6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 SemiBold"/>
              <a:buNone/>
              <a:defRPr sz="1000">
                <a:solidFill>
                  <a:schemeClr val="accent6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 SemiBold"/>
              <a:buNone/>
              <a:defRPr sz="1000">
                <a:solidFill>
                  <a:schemeClr val="accent6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 SemiBold"/>
              <a:buNone/>
              <a:defRPr sz="1000">
                <a:solidFill>
                  <a:schemeClr val="accent6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 SemiBold"/>
              <a:buNone/>
              <a:defRPr sz="1000">
                <a:solidFill>
                  <a:schemeClr val="accent6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103" name="Google Shape;103;p17"/>
          <p:cNvSpPr txBox="1">
            <a:spLocks noGrp="1"/>
          </p:cNvSpPr>
          <p:nvPr>
            <p:ph type="subTitle" idx="2"/>
          </p:nvPr>
        </p:nvSpPr>
        <p:spPr>
          <a:xfrm>
            <a:off x="518400" y="3609525"/>
            <a:ext cx="6710400" cy="1010100"/>
          </a:xfrm>
          <a:prstGeom prst="rect">
            <a:avLst/>
          </a:prstGeom>
        </p:spPr>
        <p:txBody>
          <a:bodyPr spcFirstLastPara="1" wrap="square" lIns="274300" tIns="91425" rIns="274300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4" name="Google Shape;104;p17"/>
          <p:cNvSpPr txBox="1">
            <a:spLocks noGrp="1"/>
          </p:cNvSpPr>
          <p:nvPr>
            <p:ph type="subTitle" idx="3"/>
          </p:nvPr>
        </p:nvSpPr>
        <p:spPr>
          <a:xfrm>
            <a:off x="3171350" y="11075"/>
            <a:ext cx="4057500" cy="508200"/>
          </a:xfrm>
          <a:prstGeom prst="rect">
            <a:avLst/>
          </a:prstGeom>
        </p:spPr>
        <p:txBody>
          <a:bodyPr spcFirstLastPara="1" wrap="square" lIns="91425" tIns="91425" rIns="274300" bIns="91425" anchor="ctr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5" name="Google Shape;105;p17"/>
          <p:cNvSpPr txBox="1">
            <a:spLocks noGrp="1"/>
          </p:cNvSpPr>
          <p:nvPr>
            <p:ph type="subTitle" idx="4"/>
          </p:nvPr>
        </p:nvSpPr>
        <p:spPr>
          <a:xfrm>
            <a:off x="7228800" y="11075"/>
            <a:ext cx="1393800" cy="508200"/>
          </a:xfrm>
          <a:prstGeom prst="rect">
            <a:avLst/>
          </a:prstGeom>
        </p:spPr>
        <p:txBody>
          <a:bodyPr spcFirstLastPara="1" wrap="square" lIns="91425" tIns="91425" rIns="274300" bIns="91425" anchor="ctr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 - ALT 1">
  <p:cSld name="BLANK_1_1_1_1_1_1_1_1_1_1_1_3">
    <p:bg>
      <p:bgPr>
        <a:solidFill>
          <a:schemeClr val="lt2"/>
        </a:solid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8"/>
          <p:cNvSpPr txBox="1">
            <a:spLocks noGrp="1"/>
          </p:cNvSpPr>
          <p:nvPr>
            <p:ph type="subTitle" idx="1"/>
          </p:nvPr>
        </p:nvSpPr>
        <p:spPr>
          <a:xfrm>
            <a:off x="1041050" y="334925"/>
            <a:ext cx="7581900" cy="329700"/>
          </a:xfrm>
          <a:prstGeom prst="rect">
            <a:avLst/>
          </a:prstGeom>
        </p:spPr>
        <p:txBody>
          <a:bodyPr spcFirstLastPara="1" wrap="square" lIns="274300" tIns="91425" rIns="91425" bIns="0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108" name="Google Shape;108;p18"/>
          <p:cNvSpPr txBox="1">
            <a:spLocks noGrp="1"/>
          </p:cNvSpPr>
          <p:nvPr>
            <p:ph type="subTitle" idx="2"/>
          </p:nvPr>
        </p:nvSpPr>
        <p:spPr>
          <a:xfrm>
            <a:off x="1040700" y="-175"/>
            <a:ext cx="2930100" cy="335100"/>
          </a:xfrm>
          <a:prstGeom prst="rect">
            <a:avLst/>
          </a:prstGeom>
        </p:spPr>
        <p:txBody>
          <a:bodyPr spcFirstLastPara="1" wrap="square" lIns="274300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>
            <a:endParaRPr/>
          </a:p>
        </p:txBody>
      </p:sp>
      <p:sp>
        <p:nvSpPr>
          <p:cNvPr id="109" name="Google Shape;109;p18"/>
          <p:cNvSpPr txBox="1">
            <a:spLocks noGrp="1"/>
          </p:cNvSpPr>
          <p:nvPr>
            <p:ph type="subTitle" idx="3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spcFirstLastPara="1" wrap="square" lIns="91425" tIns="91425" rIns="274300" bIns="91425" anchor="ctr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>
            <a:endParaRPr/>
          </a:p>
        </p:txBody>
      </p:sp>
      <p:sp>
        <p:nvSpPr>
          <p:cNvPr id="110" name="Google Shape;110;p18"/>
          <p:cNvSpPr txBox="1">
            <a:spLocks noGrp="1"/>
          </p:cNvSpPr>
          <p:nvPr>
            <p:ph type="subTitle" idx="4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spcFirstLastPara="1" wrap="square" lIns="91425" tIns="91425" rIns="274300" bIns="91425" anchor="ctr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>
            <a:endParaRPr/>
          </a:p>
        </p:txBody>
      </p:sp>
      <p:sp>
        <p:nvSpPr>
          <p:cNvPr id="111" name="Google Shape;111;p18"/>
          <p:cNvSpPr txBox="1">
            <a:spLocks noGrp="1"/>
          </p:cNvSpPr>
          <p:nvPr>
            <p:ph type="title"/>
          </p:nvPr>
        </p:nvSpPr>
        <p:spPr>
          <a:xfrm flipH="1">
            <a:off x="1040775" y="1307575"/>
            <a:ext cx="7581900" cy="745500"/>
          </a:xfrm>
          <a:prstGeom prst="rect">
            <a:avLst/>
          </a:prstGeom>
        </p:spPr>
        <p:txBody>
          <a:bodyPr spcFirstLastPara="1" wrap="square" lIns="274300" tIns="91425" rIns="91425" bIns="91425" anchor="ctr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9pPr>
          </a:lstStyle>
          <a:p>
            <a:endParaRPr/>
          </a:p>
        </p:txBody>
      </p:sp>
      <p:sp>
        <p:nvSpPr>
          <p:cNvPr id="112" name="Google Shape;112;p18"/>
          <p:cNvSpPr txBox="1">
            <a:spLocks noGrp="1"/>
          </p:cNvSpPr>
          <p:nvPr>
            <p:ph type="title" idx="5"/>
          </p:nvPr>
        </p:nvSpPr>
        <p:spPr>
          <a:xfrm flipH="1">
            <a:off x="1040775" y="2053325"/>
            <a:ext cx="7581900" cy="747300"/>
          </a:xfrm>
          <a:prstGeom prst="rect">
            <a:avLst/>
          </a:prstGeom>
        </p:spPr>
        <p:txBody>
          <a:bodyPr spcFirstLastPara="1" wrap="square" lIns="274300" tIns="91425" rIns="91425" bIns="91425" anchor="ctr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9pPr>
          </a:lstStyle>
          <a:p>
            <a:endParaRPr/>
          </a:p>
        </p:txBody>
      </p:sp>
      <p:sp>
        <p:nvSpPr>
          <p:cNvPr id="113" name="Google Shape;113;p18"/>
          <p:cNvSpPr txBox="1">
            <a:spLocks noGrp="1"/>
          </p:cNvSpPr>
          <p:nvPr>
            <p:ph type="title" idx="6"/>
          </p:nvPr>
        </p:nvSpPr>
        <p:spPr>
          <a:xfrm flipH="1">
            <a:off x="1040775" y="2800750"/>
            <a:ext cx="7581900" cy="741900"/>
          </a:xfrm>
          <a:prstGeom prst="rect">
            <a:avLst/>
          </a:prstGeom>
        </p:spPr>
        <p:txBody>
          <a:bodyPr spcFirstLastPara="1" wrap="square" lIns="274300" tIns="91425" rIns="91425" bIns="91425" anchor="ctr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9pPr>
          </a:lstStyle>
          <a:p>
            <a:endParaRPr/>
          </a:p>
        </p:txBody>
      </p:sp>
      <p:sp>
        <p:nvSpPr>
          <p:cNvPr id="114" name="Google Shape;114;p18"/>
          <p:cNvSpPr txBox="1">
            <a:spLocks noGrp="1"/>
          </p:cNvSpPr>
          <p:nvPr>
            <p:ph type="title" idx="7"/>
          </p:nvPr>
        </p:nvSpPr>
        <p:spPr>
          <a:xfrm flipH="1">
            <a:off x="1040775" y="3542475"/>
            <a:ext cx="7581900" cy="755100"/>
          </a:xfrm>
          <a:prstGeom prst="rect">
            <a:avLst/>
          </a:prstGeom>
        </p:spPr>
        <p:txBody>
          <a:bodyPr spcFirstLastPara="1" wrap="square" lIns="274300" tIns="91425" rIns="91425" bIns="91425" anchor="ctr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9pPr>
          </a:lstStyle>
          <a:p>
            <a:endParaRPr/>
          </a:p>
        </p:txBody>
      </p:sp>
      <p:sp>
        <p:nvSpPr>
          <p:cNvPr id="115" name="Google Shape;115;p18"/>
          <p:cNvSpPr txBox="1">
            <a:spLocks noGrp="1"/>
          </p:cNvSpPr>
          <p:nvPr>
            <p:ph type="title" idx="8"/>
          </p:nvPr>
        </p:nvSpPr>
        <p:spPr>
          <a:xfrm flipH="1">
            <a:off x="1040775" y="4297600"/>
            <a:ext cx="7581900" cy="745500"/>
          </a:xfrm>
          <a:prstGeom prst="rect">
            <a:avLst/>
          </a:prstGeom>
        </p:spPr>
        <p:txBody>
          <a:bodyPr spcFirstLastPara="1" wrap="square" lIns="274300" tIns="91425" rIns="91425" bIns="91425" anchor="ctr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9pPr>
          </a:lstStyle>
          <a:p>
            <a:endParaRPr/>
          </a:p>
        </p:txBody>
      </p:sp>
      <p:sp>
        <p:nvSpPr>
          <p:cNvPr id="116" name="Google Shape;116;p18"/>
          <p:cNvSpPr txBox="1">
            <a:spLocks noGrp="1"/>
          </p:cNvSpPr>
          <p:nvPr>
            <p:ph type="title" idx="9"/>
          </p:nvPr>
        </p:nvSpPr>
        <p:spPr>
          <a:xfrm flipH="1">
            <a:off x="1040775" y="666250"/>
            <a:ext cx="7581900" cy="641400"/>
          </a:xfrm>
          <a:prstGeom prst="rect">
            <a:avLst/>
          </a:prstGeom>
        </p:spPr>
        <p:txBody>
          <a:bodyPr spcFirstLastPara="1" wrap="square" lIns="274300" tIns="91425" rIns="91425" bIns="91425" anchor="ctr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Summary">
  <p:cSld name="BLANK_1_1_1_1_1_1_1_2_1">
    <p:bg>
      <p:bgPr>
        <a:solidFill>
          <a:schemeClr val="lt2"/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9"/>
          <p:cNvSpPr txBox="1">
            <a:spLocks noGrp="1"/>
          </p:cNvSpPr>
          <p:nvPr>
            <p:ph type="title"/>
          </p:nvPr>
        </p:nvSpPr>
        <p:spPr>
          <a:xfrm>
            <a:off x="1040950" y="1667775"/>
            <a:ext cx="2022000" cy="641400"/>
          </a:xfrm>
          <a:prstGeom prst="rect">
            <a:avLst/>
          </a:prstGeom>
        </p:spPr>
        <p:txBody>
          <a:bodyPr spcFirstLastPara="1" wrap="square" lIns="18287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>
            <a:endParaRPr/>
          </a:p>
        </p:txBody>
      </p:sp>
      <p:sp>
        <p:nvSpPr>
          <p:cNvPr id="119" name="Google Shape;119;p19"/>
          <p:cNvSpPr txBox="1">
            <a:spLocks noGrp="1"/>
          </p:cNvSpPr>
          <p:nvPr>
            <p:ph type="body" idx="1"/>
          </p:nvPr>
        </p:nvSpPr>
        <p:spPr>
          <a:xfrm>
            <a:off x="1041000" y="2309175"/>
            <a:ext cx="2022000" cy="684900"/>
          </a:xfrm>
          <a:prstGeom prst="rect">
            <a:avLst/>
          </a:prstGeom>
        </p:spPr>
        <p:txBody>
          <a:bodyPr spcFirstLastPara="1" wrap="square" lIns="182875" tIns="91425" rIns="91425" bIns="91425" anchor="t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9pPr>
          </a:lstStyle>
          <a:p>
            <a:endParaRPr/>
          </a:p>
        </p:txBody>
      </p:sp>
      <p:sp>
        <p:nvSpPr>
          <p:cNvPr id="120" name="Google Shape;120;p19"/>
          <p:cNvSpPr txBox="1">
            <a:spLocks noGrp="1"/>
          </p:cNvSpPr>
          <p:nvPr>
            <p:ph type="title" idx="2"/>
          </p:nvPr>
        </p:nvSpPr>
        <p:spPr>
          <a:xfrm>
            <a:off x="3065850" y="1667775"/>
            <a:ext cx="2025300" cy="641400"/>
          </a:xfrm>
          <a:prstGeom prst="rect">
            <a:avLst/>
          </a:prstGeom>
        </p:spPr>
        <p:txBody>
          <a:bodyPr spcFirstLastPara="1" wrap="square" lIns="18287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>
            <a:endParaRPr/>
          </a:p>
        </p:txBody>
      </p:sp>
      <p:sp>
        <p:nvSpPr>
          <p:cNvPr id="121" name="Google Shape;121;p19"/>
          <p:cNvSpPr txBox="1">
            <a:spLocks noGrp="1"/>
          </p:cNvSpPr>
          <p:nvPr>
            <p:ph type="body" idx="3"/>
          </p:nvPr>
        </p:nvSpPr>
        <p:spPr>
          <a:xfrm>
            <a:off x="3065900" y="2309175"/>
            <a:ext cx="2025300" cy="684900"/>
          </a:xfrm>
          <a:prstGeom prst="rect">
            <a:avLst/>
          </a:prstGeom>
        </p:spPr>
        <p:txBody>
          <a:bodyPr spcFirstLastPara="1" wrap="square" lIns="182875" tIns="91425" rIns="91425" bIns="91425" anchor="t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9pPr>
          </a:lstStyle>
          <a:p>
            <a:endParaRPr/>
          </a:p>
        </p:txBody>
      </p:sp>
      <p:sp>
        <p:nvSpPr>
          <p:cNvPr id="122" name="Google Shape;122;p19"/>
          <p:cNvSpPr txBox="1">
            <a:spLocks noGrp="1"/>
          </p:cNvSpPr>
          <p:nvPr>
            <p:ph type="title" idx="4"/>
          </p:nvPr>
        </p:nvSpPr>
        <p:spPr>
          <a:xfrm>
            <a:off x="5090675" y="1667775"/>
            <a:ext cx="2027700" cy="641400"/>
          </a:xfrm>
          <a:prstGeom prst="rect">
            <a:avLst/>
          </a:prstGeom>
        </p:spPr>
        <p:txBody>
          <a:bodyPr spcFirstLastPara="1" wrap="square" lIns="18287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>
            <a:endParaRPr/>
          </a:p>
        </p:txBody>
      </p:sp>
      <p:sp>
        <p:nvSpPr>
          <p:cNvPr id="123" name="Google Shape;123;p19"/>
          <p:cNvSpPr txBox="1">
            <a:spLocks noGrp="1"/>
          </p:cNvSpPr>
          <p:nvPr>
            <p:ph type="body" idx="5"/>
          </p:nvPr>
        </p:nvSpPr>
        <p:spPr>
          <a:xfrm>
            <a:off x="5090725" y="2309175"/>
            <a:ext cx="2027700" cy="684900"/>
          </a:xfrm>
          <a:prstGeom prst="rect">
            <a:avLst/>
          </a:prstGeom>
        </p:spPr>
        <p:txBody>
          <a:bodyPr spcFirstLastPara="1" wrap="square" lIns="182875" tIns="91425" rIns="91425" bIns="91425" anchor="t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9pPr>
          </a:lstStyle>
          <a:p>
            <a:endParaRPr/>
          </a:p>
        </p:txBody>
      </p:sp>
      <p:sp>
        <p:nvSpPr>
          <p:cNvPr id="124" name="Google Shape;124;p19"/>
          <p:cNvSpPr txBox="1">
            <a:spLocks noGrp="1"/>
          </p:cNvSpPr>
          <p:nvPr>
            <p:ph type="title" idx="6"/>
          </p:nvPr>
        </p:nvSpPr>
        <p:spPr>
          <a:xfrm>
            <a:off x="7118725" y="1667775"/>
            <a:ext cx="2025300" cy="641400"/>
          </a:xfrm>
          <a:prstGeom prst="rect">
            <a:avLst/>
          </a:prstGeom>
        </p:spPr>
        <p:txBody>
          <a:bodyPr spcFirstLastPara="1" wrap="square" lIns="18287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>
            <a:endParaRPr/>
          </a:p>
        </p:txBody>
      </p:sp>
      <p:sp>
        <p:nvSpPr>
          <p:cNvPr id="125" name="Google Shape;125;p19"/>
          <p:cNvSpPr txBox="1">
            <a:spLocks noGrp="1"/>
          </p:cNvSpPr>
          <p:nvPr>
            <p:ph type="body" idx="7"/>
          </p:nvPr>
        </p:nvSpPr>
        <p:spPr>
          <a:xfrm>
            <a:off x="7118775" y="2309175"/>
            <a:ext cx="2025300" cy="684900"/>
          </a:xfrm>
          <a:prstGeom prst="rect">
            <a:avLst/>
          </a:prstGeom>
        </p:spPr>
        <p:txBody>
          <a:bodyPr spcFirstLastPara="1" wrap="square" lIns="182875" tIns="91425" rIns="91425" bIns="91425" anchor="t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9pPr>
          </a:lstStyle>
          <a:p>
            <a:endParaRPr/>
          </a:p>
        </p:txBody>
      </p:sp>
      <p:sp>
        <p:nvSpPr>
          <p:cNvPr id="126" name="Google Shape;126;p19"/>
          <p:cNvSpPr txBox="1">
            <a:spLocks noGrp="1"/>
          </p:cNvSpPr>
          <p:nvPr>
            <p:ph type="title" idx="8"/>
          </p:nvPr>
        </p:nvSpPr>
        <p:spPr>
          <a:xfrm>
            <a:off x="1040950" y="3584775"/>
            <a:ext cx="2022000" cy="641400"/>
          </a:xfrm>
          <a:prstGeom prst="rect">
            <a:avLst/>
          </a:prstGeom>
        </p:spPr>
        <p:txBody>
          <a:bodyPr spcFirstLastPara="1" wrap="square" lIns="18287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>
            <a:endParaRPr/>
          </a:p>
        </p:txBody>
      </p:sp>
      <p:sp>
        <p:nvSpPr>
          <p:cNvPr id="127" name="Google Shape;127;p19"/>
          <p:cNvSpPr txBox="1">
            <a:spLocks noGrp="1"/>
          </p:cNvSpPr>
          <p:nvPr>
            <p:ph type="body" idx="9"/>
          </p:nvPr>
        </p:nvSpPr>
        <p:spPr>
          <a:xfrm>
            <a:off x="1041000" y="4226175"/>
            <a:ext cx="2022000" cy="684900"/>
          </a:xfrm>
          <a:prstGeom prst="rect">
            <a:avLst/>
          </a:prstGeom>
        </p:spPr>
        <p:txBody>
          <a:bodyPr spcFirstLastPara="1" wrap="square" lIns="182875" tIns="91425" rIns="91425" bIns="91425" anchor="t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9pPr>
          </a:lstStyle>
          <a:p>
            <a:endParaRPr/>
          </a:p>
        </p:txBody>
      </p:sp>
      <p:sp>
        <p:nvSpPr>
          <p:cNvPr id="128" name="Google Shape;128;p19"/>
          <p:cNvSpPr txBox="1">
            <a:spLocks noGrp="1"/>
          </p:cNvSpPr>
          <p:nvPr>
            <p:ph type="title" idx="13"/>
          </p:nvPr>
        </p:nvSpPr>
        <p:spPr>
          <a:xfrm>
            <a:off x="3065850" y="3584775"/>
            <a:ext cx="2025300" cy="641400"/>
          </a:xfrm>
          <a:prstGeom prst="rect">
            <a:avLst/>
          </a:prstGeom>
        </p:spPr>
        <p:txBody>
          <a:bodyPr spcFirstLastPara="1" wrap="square" lIns="18287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>
            <a:endParaRPr/>
          </a:p>
        </p:txBody>
      </p:sp>
      <p:sp>
        <p:nvSpPr>
          <p:cNvPr id="129" name="Google Shape;129;p19"/>
          <p:cNvSpPr txBox="1">
            <a:spLocks noGrp="1"/>
          </p:cNvSpPr>
          <p:nvPr>
            <p:ph type="body" idx="14"/>
          </p:nvPr>
        </p:nvSpPr>
        <p:spPr>
          <a:xfrm>
            <a:off x="3065900" y="4226175"/>
            <a:ext cx="2025300" cy="684900"/>
          </a:xfrm>
          <a:prstGeom prst="rect">
            <a:avLst/>
          </a:prstGeom>
        </p:spPr>
        <p:txBody>
          <a:bodyPr spcFirstLastPara="1" wrap="square" lIns="182875" tIns="91425" rIns="91425" bIns="91425" anchor="t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9pPr>
          </a:lstStyle>
          <a:p>
            <a:endParaRPr/>
          </a:p>
        </p:txBody>
      </p:sp>
      <p:sp>
        <p:nvSpPr>
          <p:cNvPr id="130" name="Google Shape;130;p19"/>
          <p:cNvSpPr txBox="1">
            <a:spLocks noGrp="1"/>
          </p:cNvSpPr>
          <p:nvPr>
            <p:ph type="title" idx="15"/>
          </p:nvPr>
        </p:nvSpPr>
        <p:spPr>
          <a:xfrm>
            <a:off x="5090675" y="3584775"/>
            <a:ext cx="2027700" cy="641400"/>
          </a:xfrm>
          <a:prstGeom prst="rect">
            <a:avLst/>
          </a:prstGeom>
        </p:spPr>
        <p:txBody>
          <a:bodyPr spcFirstLastPara="1" wrap="square" lIns="18287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>
            <a:endParaRPr/>
          </a:p>
        </p:txBody>
      </p:sp>
      <p:sp>
        <p:nvSpPr>
          <p:cNvPr id="131" name="Google Shape;131;p19"/>
          <p:cNvSpPr txBox="1">
            <a:spLocks noGrp="1"/>
          </p:cNvSpPr>
          <p:nvPr>
            <p:ph type="body" idx="16"/>
          </p:nvPr>
        </p:nvSpPr>
        <p:spPr>
          <a:xfrm>
            <a:off x="5090725" y="4226175"/>
            <a:ext cx="2027700" cy="684900"/>
          </a:xfrm>
          <a:prstGeom prst="rect">
            <a:avLst/>
          </a:prstGeom>
        </p:spPr>
        <p:txBody>
          <a:bodyPr spcFirstLastPara="1" wrap="square" lIns="182875" tIns="91425" rIns="91425" bIns="91425" anchor="t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9pPr>
          </a:lstStyle>
          <a:p>
            <a:endParaRPr/>
          </a:p>
        </p:txBody>
      </p:sp>
      <p:sp>
        <p:nvSpPr>
          <p:cNvPr id="132" name="Google Shape;132;p19"/>
          <p:cNvSpPr txBox="1">
            <a:spLocks noGrp="1"/>
          </p:cNvSpPr>
          <p:nvPr>
            <p:ph type="title" idx="17"/>
          </p:nvPr>
        </p:nvSpPr>
        <p:spPr>
          <a:xfrm>
            <a:off x="7118725" y="3584775"/>
            <a:ext cx="2025300" cy="641400"/>
          </a:xfrm>
          <a:prstGeom prst="rect">
            <a:avLst/>
          </a:prstGeom>
        </p:spPr>
        <p:txBody>
          <a:bodyPr spcFirstLastPara="1" wrap="square" lIns="18287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>
            <a:endParaRPr/>
          </a:p>
        </p:txBody>
      </p:sp>
      <p:sp>
        <p:nvSpPr>
          <p:cNvPr id="133" name="Google Shape;133;p19"/>
          <p:cNvSpPr txBox="1">
            <a:spLocks noGrp="1"/>
          </p:cNvSpPr>
          <p:nvPr>
            <p:ph type="body" idx="18"/>
          </p:nvPr>
        </p:nvSpPr>
        <p:spPr>
          <a:xfrm>
            <a:off x="7118775" y="4226175"/>
            <a:ext cx="2025300" cy="684900"/>
          </a:xfrm>
          <a:prstGeom prst="rect">
            <a:avLst/>
          </a:prstGeom>
        </p:spPr>
        <p:txBody>
          <a:bodyPr spcFirstLastPara="1" wrap="square" lIns="182875" tIns="91425" rIns="91425" bIns="91425" anchor="t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9pPr>
          </a:lstStyle>
          <a:p>
            <a:endParaRPr/>
          </a:p>
        </p:txBody>
      </p:sp>
      <p:sp>
        <p:nvSpPr>
          <p:cNvPr id="134" name="Google Shape;134;p19"/>
          <p:cNvSpPr txBox="1">
            <a:spLocks noGrp="1"/>
          </p:cNvSpPr>
          <p:nvPr>
            <p:ph type="subTitle" idx="19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spcFirstLastPara="1" wrap="square" lIns="91425" tIns="91425" rIns="274300" bIns="91425" anchor="ctr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>
            <a:endParaRPr/>
          </a:p>
        </p:txBody>
      </p:sp>
      <p:sp>
        <p:nvSpPr>
          <p:cNvPr id="135" name="Google Shape;135;p19"/>
          <p:cNvSpPr txBox="1">
            <a:spLocks noGrp="1"/>
          </p:cNvSpPr>
          <p:nvPr>
            <p:ph type="title" idx="20"/>
          </p:nvPr>
        </p:nvSpPr>
        <p:spPr>
          <a:xfrm flipH="1">
            <a:off x="1046169" y="666261"/>
            <a:ext cx="7576500" cy="641400"/>
          </a:xfrm>
          <a:prstGeom prst="rect">
            <a:avLst/>
          </a:prstGeom>
        </p:spPr>
        <p:txBody>
          <a:bodyPr spcFirstLastPara="1" wrap="square" lIns="274300" tIns="91425" rIns="91425" bIns="91425" anchor="ctr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6" name="Google Shape;136;p19"/>
          <p:cNvSpPr txBox="1">
            <a:spLocks noGrp="1"/>
          </p:cNvSpPr>
          <p:nvPr>
            <p:ph type="subTitle" idx="21"/>
          </p:nvPr>
        </p:nvSpPr>
        <p:spPr>
          <a:xfrm>
            <a:off x="1042100" y="-175"/>
            <a:ext cx="2930100" cy="335100"/>
          </a:xfrm>
          <a:prstGeom prst="rect">
            <a:avLst/>
          </a:prstGeom>
        </p:spPr>
        <p:txBody>
          <a:bodyPr spcFirstLastPara="1" wrap="square" lIns="274300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>
            <a:endParaRPr/>
          </a:p>
        </p:txBody>
      </p:sp>
      <p:sp>
        <p:nvSpPr>
          <p:cNvPr id="137" name="Google Shape;137;p19"/>
          <p:cNvSpPr txBox="1">
            <a:spLocks noGrp="1"/>
          </p:cNvSpPr>
          <p:nvPr>
            <p:ph type="subTitle" idx="22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spcFirstLastPara="1" wrap="square" lIns="91425" tIns="91425" rIns="274300" bIns="91425" anchor="ctr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>
            <a:endParaRPr/>
          </a:p>
        </p:txBody>
      </p:sp>
      <p:sp>
        <p:nvSpPr>
          <p:cNvPr id="138" name="Google Shape;138;p19"/>
          <p:cNvSpPr txBox="1">
            <a:spLocks noGrp="1"/>
          </p:cNvSpPr>
          <p:nvPr>
            <p:ph type="subTitle" idx="23"/>
          </p:nvPr>
        </p:nvSpPr>
        <p:spPr>
          <a:xfrm>
            <a:off x="1041050" y="334925"/>
            <a:ext cx="7581900" cy="329700"/>
          </a:xfrm>
          <a:prstGeom prst="rect">
            <a:avLst/>
          </a:prstGeom>
        </p:spPr>
        <p:txBody>
          <a:bodyPr spcFirstLastPara="1" wrap="square" lIns="274300" tIns="91425" rIns="91425" bIns="0" anchor="ctr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 - ALT 2">
  <p:cSld name="BLANK_1_1_1_1_1_1_1_1_1_1_1_2">
    <p:bg>
      <p:bgPr>
        <a:solidFill>
          <a:schemeClr val="lt1"/>
        </a:solidFill>
        <a:effectLst/>
      </p:bgPr>
    </p:bg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0"/>
          <p:cNvSpPr txBox="1">
            <a:spLocks noGrp="1"/>
          </p:cNvSpPr>
          <p:nvPr>
            <p:ph type="subTitle" idx="1"/>
          </p:nvPr>
        </p:nvSpPr>
        <p:spPr>
          <a:xfrm>
            <a:off x="1041050" y="334925"/>
            <a:ext cx="5726100" cy="329700"/>
          </a:xfrm>
          <a:prstGeom prst="rect">
            <a:avLst/>
          </a:prstGeom>
        </p:spPr>
        <p:txBody>
          <a:bodyPr spcFirstLastPara="1" wrap="square" lIns="274300" tIns="91425" rIns="91425" bIns="0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 SemiBold"/>
              <a:buNone/>
              <a:defRPr sz="1000">
                <a:solidFill>
                  <a:schemeClr val="accent6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 SemiBold"/>
              <a:buNone/>
              <a:defRPr sz="1000">
                <a:solidFill>
                  <a:schemeClr val="accent6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 SemiBold"/>
              <a:buNone/>
              <a:defRPr sz="1000">
                <a:solidFill>
                  <a:schemeClr val="accent6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 SemiBold"/>
              <a:buNone/>
              <a:defRPr sz="1000">
                <a:solidFill>
                  <a:schemeClr val="accent6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 SemiBold"/>
              <a:buNone/>
              <a:defRPr sz="1000">
                <a:solidFill>
                  <a:schemeClr val="accent6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 SemiBold"/>
              <a:buNone/>
              <a:defRPr sz="1000">
                <a:solidFill>
                  <a:schemeClr val="accent6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 SemiBold"/>
              <a:buNone/>
              <a:defRPr sz="1000">
                <a:solidFill>
                  <a:schemeClr val="accent6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 SemiBold"/>
              <a:buNone/>
              <a:defRPr sz="1000">
                <a:solidFill>
                  <a:schemeClr val="accent6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 SemiBold"/>
              <a:buNone/>
              <a:defRPr sz="1000">
                <a:solidFill>
                  <a:schemeClr val="accent6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141" name="Google Shape;141;p20"/>
          <p:cNvSpPr txBox="1">
            <a:spLocks noGrp="1"/>
          </p:cNvSpPr>
          <p:nvPr>
            <p:ph type="subTitle" idx="2"/>
          </p:nvPr>
        </p:nvSpPr>
        <p:spPr>
          <a:xfrm>
            <a:off x="1040700" y="-175"/>
            <a:ext cx="2930100" cy="335100"/>
          </a:xfrm>
          <a:prstGeom prst="rect">
            <a:avLst/>
          </a:prstGeom>
        </p:spPr>
        <p:txBody>
          <a:bodyPr spcFirstLastPara="1" wrap="square" lIns="274300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2" name="Google Shape;142;p20"/>
          <p:cNvSpPr txBox="1">
            <a:spLocks noGrp="1"/>
          </p:cNvSpPr>
          <p:nvPr>
            <p:ph type="subTitle" idx="3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spcFirstLastPara="1" wrap="square" lIns="91425" tIns="91425" rIns="274300" bIns="91425" anchor="ctr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3" name="Google Shape;143;p20"/>
          <p:cNvSpPr txBox="1">
            <a:spLocks noGrp="1"/>
          </p:cNvSpPr>
          <p:nvPr>
            <p:ph type="title"/>
          </p:nvPr>
        </p:nvSpPr>
        <p:spPr>
          <a:xfrm>
            <a:off x="1042100" y="2897900"/>
            <a:ext cx="436200" cy="426300"/>
          </a:xfrm>
          <a:prstGeom prst="rect">
            <a:avLst/>
          </a:prstGeom>
          <a:solidFill>
            <a:schemeClr val="accent6"/>
          </a:solidFill>
        </p:spPr>
        <p:txBody>
          <a:bodyPr spcFirstLastPara="1" wrap="square" lIns="91425" tIns="0" rIns="91425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144" name="Google Shape;144;p20"/>
          <p:cNvSpPr txBox="1">
            <a:spLocks noGrp="1"/>
          </p:cNvSpPr>
          <p:nvPr>
            <p:ph type="title" idx="4"/>
          </p:nvPr>
        </p:nvSpPr>
        <p:spPr>
          <a:xfrm>
            <a:off x="4861750" y="2897900"/>
            <a:ext cx="436200" cy="426300"/>
          </a:xfrm>
          <a:prstGeom prst="rect">
            <a:avLst/>
          </a:prstGeom>
          <a:solidFill>
            <a:schemeClr val="accent6"/>
          </a:solidFill>
        </p:spPr>
        <p:txBody>
          <a:bodyPr spcFirstLastPara="1" wrap="square" lIns="91425" tIns="0" rIns="91425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145" name="Google Shape;145;p20"/>
          <p:cNvSpPr txBox="1">
            <a:spLocks noGrp="1"/>
          </p:cNvSpPr>
          <p:nvPr>
            <p:ph type="title" idx="5"/>
          </p:nvPr>
        </p:nvSpPr>
        <p:spPr>
          <a:xfrm>
            <a:off x="2952000" y="2897900"/>
            <a:ext cx="436200" cy="426300"/>
          </a:xfrm>
          <a:prstGeom prst="rect">
            <a:avLst/>
          </a:prstGeom>
          <a:solidFill>
            <a:schemeClr val="accent6"/>
          </a:solidFill>
        </p:spPr>
        <p:txBody>
          <a:bodyPr spcFirstLastPara="1" wrap="square" lIns="91425" tIns="0" rIns="91425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146" name="Google Shape;146;p20"/>
          <p:cNvSpPr txBox="1">
            <a:spLocks noGrp="1"/>
          </p:cNvSpPr>
          <p:nvPr>
            <p:ph type="subTitle" idx="6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spcFirstLastPara="1" wrap="square" lIns="91425" tIns="91425" rIns="274300" bIns="91425" anchor="ctr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7" name="Google Shape;147;p20"/>
          <p:cNvSpPr txBox="1">
            <a:spLocks noGrp="1"/>
          </p:cNvSpPr>
          <p:nvPr>
            <p:ph type="title" idx="7"/>
          </p:nvPr>
        </p:nvSpPr>
        <p:spPr>
          <a:xfrm flipH="1">
            <a:off x="1046200" y="772500"/>
            <a:ext cx="5726100" cy="2125500"/>
          </a:xfrm>
          <a:prstGeom prst="rect">
            <a:avLst/>
          </a:prstGeom>
        </p:spPr>
        <p:txBody>
          <a:bodyPr spcFirstLastPara="1" wrap="square" lIns="274300" tIns="91425" rIns="91425" bIns="91425" anchor="t" anchorCtr="0">
            <a:norm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8" name="Google Shape;148;p20"/>
          <p:cNvSpPr txBox="1">
            <a:spLocks noGrp="1"/>
          </p:cNvSpPr>
          <p:nvPr>
            <p:ph type="subTitle" idx="8"/>
          </p:nvPr>
        </p:nvSpPr>
        <p:spPr>
          <a:xfrm>
            <a:off x="1042100" y="3515850"/>
            <a:ext cx="1910700" cy="1313700"/>
          </a:xfrm>
          <a:prstGeom prst="rect">
            <a:avLst/>
          </a:prstGeom>
        </p:spPr>
        <p:txBody>
          <a:bodyPr spcFirstLastPara="1" wrap="square" lIns="274300" tIns="0" rIns="91425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Medium"/>
              <a:buNone/>
              <a:defRPr sz="1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Medium"/>
              <a:buNone/>
              <a:defRPr sz="1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Medium"/>
              <a:buNone/>
              <a:defRPr sz="1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Medium"/>
              <a:buNone/>
              <a:defRPr sz="1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Medium"/>
              <a:buNone/>
              <a:defRPr sz="1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Medium"/>
              <a:buNone/>
              <a:defRPr sz="1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Medium"/>
              <a:buNone/>
              <a:defRPr sz="1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Medium"/>
              <a:buNone/>
              <a:defRPr sz="1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Medium"/>
              <a:buNone/>
              <a:defRPr sz="1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>
            <a:endParaRPr/>
          </a:p>
        </p:txBody>
      </p:sp>
      <p:sp>
        <p:nvSpPr>
          <p:cNvPr id="149" name="Google Shape;149;p20"/>
          <p:cNvSpPr txBox="1">
            <a:spLocks noGrp="1"/>
          </p:cNvSpPr>
          <p:nvPr>
            <p:ph type="title" idx="9"/>
          </p:nvPr>
        </p:nvSpPr>
        <p:spPr>
          <a:xfrm>
            <a:off x="6771475" y="2897900"/>
            <a:ext cx="436200" cy="426300"/>
          </a:xfrm>
          <a:prstGeom prst="rect">
            <a:avLst/>
          </a:prstGeom>
          <a:solidFill>
            <a:schemeClr val="accent6"/>
          </a:solidFill>
        </p:spPr>
        <p:txBody>
          <a:bodyPr spcFirstLastPara="1" wrap="square" lIns="91425" tIns="0" rIns="91425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150" name="Google Shape;150;p20"/>
          <p:cNvSpPr txBox="1">
            <a:spLocks noGrp="1"/>
          </p:cNvSpPr>
          <p:nvPr>
            <p:ph type="subTitle" idx="13"/>
          </p:nvPr>
        </p:nvSpPr>
        <p:spPr>
          <a:xfrm>
            <a:off x="2951438" y="3515850"/>
            <a:ext cx="1910700" cy="1313700"/>
          </a:xfrm>
          <a:prstGeom prst="rect">
            <a:avLst/>
          </a:prstGeom>
        </p:spPr>
        <p:txBody>
          <a:bodyPr spcFirstLastPara="1" wrap="square" lIns="274300" tIns="0" rIns="91425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Medium"/>
              <a:buNone/>
              <a:defRPr sz="1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Medium"/>
              <a:buNone/>
              <a:defRPr sz="1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Medium"/>
              <a:buNone/>
              <a:defRPr sz="1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Medium"/>
              <a:buNone/>
              <a:defRPr sz="1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Medium"/>
              <a:buNone/>
              <a:defRPr sz="1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Medium"/>
              <a:buNone/>
              <a:defRPr sz="1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Medium"/>
              <a:buNone/>
              <a:defRPr sz="1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Medium"/>
              <a:buNone/>
              <a:defRPr sz="1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Medium"/>
              <a:buNone/>
              <a:defRPr sz="1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>
            <a:endParaRPr/>
          </a:p>
        </p:txBody>
      </p:sp>
      <p:sp>
        <p:nvSpPr>
          <p:cNvPr id="151" name="Google Shape;151;p20"/>
          <p:cNvSpPr txBox="1">
            <a:spLocks noGrp="1"/>
          </p:cNvSpPr>
          <p:nvPr>
            <p:ph type="subTitle" idx="14"/>
          </p:nvPr>
        </p:nvSpPr>
        <p:spPr>
          <a:xfrm>
            <a:off x="4862838" y="3515850"/>
            <a:ext cx="1910700" cy="1313700"/>
          </a:xfrm>
          <a:prstGeom prst="rect">
            <a:avLst/>
          </a:prstGeom>
        </p:spPr>
        <p:txBody>
          <a:bodyPr spcFirstLastPara="1" wrap="square" lIns="274300" tIns="0" rIns="91425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Medium"/>
              <a:buNone/>
              <a:defRPr sz="1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Medium"/>
              <a:buNone/>
              <a:defRPr sz="1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Medium"/>
              <a:buNone/>
              <a:defRPr sz="1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Medium"/>
              <a:buNone/>
              <a:defRPr sz="1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Medium"/>
              <a:buNone/>
              <a:defRPr sz="1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Medium"/>
              <a:buNone/>
              <a:defRPr sz="1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Medium"/>
              <a:buNone/>
              <a:defRPr sz="1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Medium"/>
              <a:buNone/>
              <a:defRPr sz="1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Medium"/>
              <a:buNone/>
              <a:defRPr sz="1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>
            <a:endParaRPr/>
          </a:p>
        </p:txBody>
      </p:sp>
      <p:sp>
        <p:nvSpPr>
          <p:cNvPr id="152" name="Google Shape;152;p20"/>
          <p:cNvSpPr txBox="1">
            <a:spLocks noGrp="1"/>
          </p:cNvSpPr>
          <p:nvPr>
            <p:ph type="subTitle" idx="15"/>
          </p:nvPr>
        </p:nvSpPr>
        <p:spPr>
          <a:xfrm>
            <a:off x="6774249" y="3515850"/>
            <a:ext cx="1848900" cy="1313700"/>
          </a:xfrm>
          <a:prstGeom prst="rect">
            <a:avLst/>
          </a:prstGeom>
        </p:spPr>
        <p:txBody>
          <a:bodyPr spcFirstLastPara="1" wrap="square" lIns="274300" tIns="0" rIns="91425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Medium"/>
              <a:buNone/>
              <a:defRPr sz="1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Medium"/>
              <a:buNone/>
              <a:defRPr sz="1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Medium"/>
              <a:buNone/>
              <a:defRPr sz="1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Medium"/>
              <a:buNone/>
              <a:defRPr sz="1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Medium"/>
              <a:buNone/>
              <a:defRPr sz="1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Medium"/>
              <a:buNone/>
              <a:defRPr sz="1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Medium"/>
              <a:buNone/>
              <a:defRPr sz="1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Medium"/>
              <a:buNone/>
              <a:defRPr sz="1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Medium"/>
              <a:buNone/>
              <a:defRPr sz="1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xecutive Team Intro - ALT 1">
  <p:cSld name="BLANK_1_4">
    <p:bg>
      <p:bgPr>
        <a:solidFill>
          <a:schemeClr val="lt2"/>
        </a:solidFill>
        <a:effectLst/>
      </p:bgPr>
    </p:bg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1"/>
          <p:cNvSpPr txBox="1">
            <a:spLocks noGrp="1"/>
          </p:cNvSpPr>
          <p:nvPr>
            <p:ph type="subTitle" idx="1"/>
          </p:nvPr>
        </p:nvSpPr>
        <p:spPr>
          <a:xfrm>
            <a:off x="7876950" y="4432750"/>
            <a:ext cx="1267800" cy="69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>
            <a:endParaRPr/>
          </a:p>
        </p:txBody>
      </p:sp>
      <p:sp>
        <p:nvSpPr>
          <p:cNvPr id="155" name="Google Shape;155;p21"/>
          <p:cNvSpPr txBox="1">
            <a:spLocks noGrp="1"/>
          </p:cNvSpPr>
          <p:nvPr>
            <p:ph type="subTitle" idx="2"/>
          </p:nvPr>
        </p:nvSpPr>
        <p:spPr>
          <a:xfrm>
            <a:off x="6616523" y="4432750"/>
            <a:ext cx="1259100" cy="69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>
            <a:endParaRPr/>
          </a:p>
        </p:txBody>
      </p:sp>
      <p:sp>
        <p:nvSpPr>
          <p:cNvPr id="156" name="Google Shape;156;p21"/>
          <p:cNvSpPr txBox="1">
            <a:spLocks noGrp="1"/>
          </p:cNvSpPr>
          <p:nvPr>
            <p:ph type="subTitle" idx="3"/>
          </p:nvPr>
        </p:nvSpPr>
        <p:spPr>
          <a:xfrm>
            <a:off x="5357423" y="4432750"/>
            <a:ext cx="1259100" cy="69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>
            <a:endParaRPr/>
          </a:p>
        </p:txBody>
      </p:sp>
      <p:sp>
        <p:nvSpPr>
          <p:cNvPr id="157" name="Google Shape;157;p21"/>
          <p:cNvSpPr txBox="1">
            <a:spLocks noGrp="1"/>
          </p:cNvSpPr>
          <p:nvPr>
            <p:ph type="subTitle" idx="4"/>
          </p:nvPr>
        </p:nvSpPr>
        <p:spPr>
          <a:xfrm>
            <a:off x="4097348" y="4432750"/>
            <a:ext cx="1259100" cy="69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>
            <a:endParaRPr/>
          </a:p>
        </p:txBody>
      </p:sp>
      <p:sp>
        <p:nvSpPr>
          <p:cNvPr id="158" name="Google Shape;158;p21"/>
          <p:cNvSpPr txBox="1">
            <a:spLocks noGrp="1"/>
          </p:cNvSpPr>
          <p:nvPr>
            <p:ph type="subTitle" idx="5"/>
          </p:nvPr>
        </p:nvSpPr>
        <p:spPr>
          <a:xfrm>
            <a:off x="2829250" y="4432750"/>
            <a:ext cx="1268100" cy="69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>
            <a:endParaRPr/>
          </a:p>
        </p:txBody>
      </p:sp>
      <p:sp>
        <p:nvSpPr>
          <p:cNvPr id="159" name="Google Shape;159;p21"/>
          <p:cNvSpPr txBox="1">
            <a:spLocks noGrp="1"/>
          </p:cNvSpPr>
          <p:nvPr>
            <p:ph type="subTitle" idx="6"/>
          </p:nvPr>
        </p:nvSpPr>
        <p:spPr>
          <a:xfrm>
            <a:off x="7876950" y="2287525"/>
            <a:ext cx="1267800" cy="69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>
            <a:endParaRPr/>
          </a:p>
        </p:txBody>
      </p:sp>
      <p:sp>
        <p:nvSpPr>
          <p:cNvPr id="160" name="Google Shape;160;p21"/>
          <p:cNvSpPr txBox="1">
            <a:spLocks noGrp="1"/>
          </p:cNvSpPr>
          <p:nvPr>
            <p:ph type="subTitle" idx="7"/>
          </p:nvPr>
        </p:nvSpPr>
        <p:spPr>
          <a:xfrm>
            <a:off x="6616523" y="2287525"/>
            <a:ext cx="1259100" cy="69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>
            <a:endParaRPr/>
          </a:p>
        </p:txBody>
      </p:sp>
      <p:sp>
        <p:nvSpPr>
          <p:cNvPr id="161" name="Google Shape;161;p21"/>
          <p:cNvSpPr txBox="1">
            <a:spLocks noGrp="1"/>
          </p:cNvSpPr>
          <p:nvPr>
            <p:ph type="subTitle" idx="8"/>
          </p:nvPr>
        </p:nvSpPr>
        <p:spPr>
          <a:xfrm>
            <a:off x="5357423" y="2287525"/>
            <a:ext cx="1259100" cy="69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>
            <a:endParaRPr/>
          </a:p>
        </p:txBody>
      </p:sp>
      <p:sp>
        <p:nvSpPr>
          <p:cNvPr id="162" name="Google Shape;162;p21"/>
          <p:cNvSpPr txBox="1">
            <a:spLocks noGrp="1"/>
          </p:cNvSpPr>
          <p:nvPr>
            <p:ph type="subTitle" idx="9"/>
          </p:nvPr>
        </p:nvSpPr>
        <p:spPr>
          <a:xfrm>
            <a:off x="4097348" y="2287525"/>
            <a:ext cx="1259100" cy="69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>
            <a:endParaRPr/>
          </a:p>
        </p:txBody>
      </p:sp>
      <p:sp>
        <p:nvSpPr>
          <p:cNvPr id="163" name="Google Shape;163;p21"/>
          <p:cNvSpPr txBox="1">
            <a:spLocks noGrp="1"/>
          </p:cNvSpPr>
          <p:nvPr>
            <p:ph type="title"/>
          </p:nvPr>
        </p:nvSpPr>
        <p:spPr>
          <a:xfrm>
            <a:off x="519850" y="844700"/>
            <a:ext cx="2309400" cy="2142000"/>
          </a:xfrm>
          <a:prstGeom prst="rect">
            <a:avLst/>
          </a:prstGeom>
        </p:spPr>
        <p:txBody>
          <a:bodyPr spcFirstLastPara="1" wrap="square" lIns="182875" tIns="91425" rIns="18287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SemiBold"/>
              <a:buNone/>
              <a:defRPr sz="12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SemiBold"/>
              <a:buNone/>
              <a:defRPr sz="12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SemiBold"/>
              <a:buNone/>
              <a:defRPr sz="12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SemiBold"/>
              <a:buNone/>
              <a:defRPr sz="12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SemiBold"/>
              <a:buNone/>
              <a:defRPr sz="12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SemiBold"/>
              <a:buNone/>
              <a:defRPr sz="12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SemiBold"/>
              <a:buNone/>
              <a:defRPr sz="12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SemiBold"/>
              <a:buNone/>
              <a:defRPr sz="12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SemiBold"/>
              <a:buNone/>
              <a:defRPr sz="12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164" name="Google Shape;164;p21"/>
          <p:cNvSpPr txBox="1">
            <a:spLocks noGrp="1"/>
          </p:cNvSpPr>
          <p:nvPr>
            <p:ph type="subTitle" idx="13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spcFirstLastPara="1" wrap="square" lIns="91425" tIns="91425" rIns="274300" bIns="91425" anchor="ctr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>
            <a:endParaRPr/>
          </a:p>
        </p:txBody>
      </p:sp>
      <p:sp>
        <p:nvSpPr>
          <p:cNvPr id="165" name="Google Shape;165;p21"/>
          <p:cNvSpPr txBox="1">
            <a:spLocks noGrp="1"/>
          </p:cNvSpPr>
          <p:nvPr>
            <p:ph type="subTitle" idx="14"/>
          </p:nvPr>
        </p:nvSpPr>
        <p:spPr>
          <a:xfrm>
            <a:off x="521250" y="-175"/>
            <a:ext cx="2930100" cy="335100"/>
          </a:xfrm>
          <a:prstGeom prst="rect">
            <a:avLst/>
          </a:prstGeom>
        </p:spPr>
        <p:txBody>
          <a:bodyPr spcFirstLastPara="1" wrap="square" lIns="274300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>
            <a:endParaRPr/>
          </a:p>
        </p:txBody>
      </p:sp>
      <p:sp>
        <p:nvSpPr>
          <p:cNvPr id="166" name="Google Shape;166;p21"/>
          <p:cNvSpPr txBox="1">
            <a:spLocks noGrp="1"/>
          </p:cNvSpPr>
          <p:nvPr>
            <p:ph type="subTitle" idx="15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spcFirstLastPara="1" wrap="square" lIns="91425" tIns="91425" rIns="274300" bIns="91425" anchor="ctr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>
            <a:endParaRPr/>
          </a:p>
        </p:txBody>
      </p:sp>
      <p:sp>
        <p:nvSpPr>
          <p:cNvPr id="167" name="Google Shape;167;p21"/>
          <p:cNvSpPr txBox="1">
            <a:spLocks noGrp="1"/>
          </p:cNvSpPr>
          <p:nvPr>
            <p:ph type="title" idx="16"/>
          </p:nvPr>
        </p:nvSpPr>
        <p:spPr>
          <a:xfrm flipH="1">
            <a:off x="524150" y="334900"/>
            <a:ext cx="8098500" cy="510000"/>
          </a:xfrm>
          <a:prstGeom prst="rect">
            <a:avLst/>
          </a:prstGeom>
        </p:spPr>
        <p:txBody>
          <a:bodyPr spcFirstLastPara="1" wrap="square" lIns="274300" tIns="91425" rIns="91425" bIns="91425" anchor="ctr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9pPr>
          </a:lstStyle>
          <a:p>
            <a:endParaRPr/>
          </a:p>
        </p:txBody>
      </p:sp>
      <p:cxnSp>
        <p:nvCxnSpPr>
          <p:cNvPr id="168" name="Google Shape;168;p21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9" name="Google Shape;169;p21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0" name="Google Shape;170;p21"/>
          <p:cNvSpPr txBox="1">
            <a:spLocks noGrp="1"/>
          </p:cNvSpPr>
          <p:nvPr>
            <p:ph type="title" idx="17"/>
          </p:nvPr>
        </p:nvSpPr>
        <p:spPr>
          <a:xfrm>
            <a:off x="519850" y="2986700"/>
            <a:ext cx="2309400" cy="2142000"/>
          </a:xfrm>
          <a:prstGeom prst="rect">
            <a:avLst/>
          </a:prstGeom>
        </p:spPr>
        <p:txBody>
          <a:bodyPr spcFirstLastPara="1" wrap="square" lIns="182875" tIns="91425" rIns="18287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171" name="Google Shape;171;p21"/>
          <p:cNvSpPr txBox="1">
            <a:spLocks noGrp="1"/>
          </p:cNvSpPr>
          <p:nvPr>
            <p:ph type="subTitle" idx="18"/>
          </p:nvPr>
        </p:nvSpPr>
        <p:spPr>
          <a:xfrm>
            <a:off x="2829250" y="2287525"/>
            <a:ext cx="1268100" cy="69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>
            <a:endParaRPr/>
          </a:p>
        </p:txBody>
      </p:sp>
      <p:sp>
        <p:nvSpPr>
          <p:cNvPr id="172" name="Google Shape;172;p21"/>
          <p:cNvSpPr>
            <a:spLocks noGrp="1"/>
          </p:cNvSpPr>
          <p:nvPr>
            <p:ph type="pic" idx="19"/>
          </p:nvPr>
        </p:nvSpPr>
        <p:spPr>
          <a:xfrm>
            <a:off x="2833325" y="844900"/>
            <a:ext cx="1259100" cy="14430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1"/>
          <p:cNvSpPr>
            <a:spLocks noGrp="1"/>
          </p:cNvSpPr>
          <p:nvPr>
            <p:ph type="pic" idx="20"/>
          </p:nvPr>
        </p:nvSpPr>
        <p:spPr>
          <a:xfrm>
            <a:off x="4102050" y="844900"/>
            <a:ext cx="1250100" cy="1443000"/>
          </a:xfrm>
          <a:prstGeom prst="rect">
            <a:avLst/>
          </a:prstGeom>
          <a:noFill/>
          <a:ln>
            <a:noFill/>
          </a:ln>
        </p:spPr>
      </p:sp>
      <p:sp>
        <p:nvSpPr>
          <p:cNvPr id="174" name="Google Shape;174;p21"/>
          <p:cNvSpPr>
            <a:spLocks noGrp="1"/>
          </p:cNvSpPr>
          <p:nvPr>
            <p:ph type="pic" idx="21"/>
          </p:nvPr>
        </p:nvSpPr>
        <p:spPr>
          <a:xfrm>
            <a:off x="5362100" y="844900"/>
            <a:ext cx="1250100" cy="1443000"/>
          </a:xfrm>
          <a:prstGeom prst="rect">
            <a:avLst/>
          </a:prstGeom>
          <a:noFill/>
          <a:ln>
            <a:noFill/>
          </a:ln>
        </p:spPr>
      </p:sp>
      <p:sp>
        <p:nvSpPr>
          <p:cNvPr id="175" name="Google Shape;175;p21"/>
          <p:cNvSpPr>
            <a:spLocks noGrp="1"/>
          </p:cNvSpPr>
          <p:nvPr>
            <p:ph type="pic" idx="22"/>
          </p:nvPr>
        </p:nvSpPr>
        <p:spPr>
          <a:xfrm>
            <a:off x="6622150" y="844900"/>
            <a:ext cx="1250100" cy="1443000"/>
          </a:xfrm>
          <a:prstGeom prst="rect">
            <a:avLst/>
          </a:prstGeom>
          <a:noFill/>
          <a:ln>
            <a:noFill/>
          </a:ln>
        </p:spPr>
      </p:sp>
      <p:sp>
        <p:nvSpPr>
          <p:cNvPr id="176" name="Google Shape;176;p21"/>
          <p:cNvSpPr>
            <a:spLocks noGrp="1"/>
          </p:cNvSpPr>
          <p:nvPr>
            <p:ph type="pic" idx="23"/>
          </p:nvPr>
        </p:nvSpPr>
        <p:spPr>
          <a:xfrm>
            <a:off x="7881550" y="844900"/>
            <a:ext cx="1262400" cy="1443000"/>
          </a:xfrm>
          <a:prstGeom prst="rect">
            <a:avLst/>
          </a:prstGeom>
          <a:noFill/>
          <a:ln>
            <a:noFill/>
          </a:ln>
        </p:spPr>
      </p:sp>
      <p:sp>
        <p:nvSpPr>
          <p:cNvPr id="177" name="Google Shape;177;p21"/>
          <p:cNvSpPr>
            <a:spLocks noGrp="1"/>
          </p:cNvSpPr>
          <p:nvPr>
            <p:ph type="pic" idx="24"/>
          </p:nvPr>
        </p:nvSpPr>
        <p:spPr>
          <a:xfrm>
            <a:off x="2833325" y="2991250"/>
            <a:ext cx="1259100" cy="1441800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21"/>
          <p:cNvSpPr>
            <a:spLocks noGrp="1"/>
          </p:cNvSpPr>
          <p:nvPr>
            <p:ph type="pic" idx="25"/>
          </p:nvPr>
        </p:nvSpPr>
        <p:spPr>
          <a:xfrm>
            <a:off x="4102050" y="2991250"/>
            <a:ext cx="1250100" cy="14418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1"/>
          <p:cNvSpPr>
            <a:spLocks noGrp="1"/>
          </p:cNvSpPr>
          <p:nvPr>
            <p:ph type="pic" idx="26"/>
          </p:nvPr>
        </p:nvSpPr>
        <p:spPr>
          <a:xfrm>
            <a:off x="5362100" y="2991250"/>
            <a:ext cx="1250100" cy="14418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1"/>
          <p:cNvSpPr>
            <a:spLocks noGrp="1"/>
          </p:cNvSpPr>
          <p:nvPr>
            <p:ph type="pic" idx="27"/>
          </p:nvPr>
        </p:nvSpPr>
        <p:spPr>
          <a:xfrm>
            <a:off x="6622150" y="2991250"/>
            <a:ext cx="1250100" cy="1441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1"/>
          <p:cNvSpPr>
            <a:spLocks noGrp="1"/>
          </p:cNvSpPr>
          <p:nvPr>
            <p:ph type="pic" idx="28"/>
          </p:nvPr>
        </p:nvSpPr>
        <p:spPr>
          <a:xfrm>
            <a:off x="7881550" y="2991250"/>
            <a:ext cx="1262400" cy="1441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Key Milestones">
  <p:cSld name="BLANK_1_2_1">
    <p:bg>
      <p:bgPr>
        <a:solidFill>
          <a:schemeClr val="dk2"/>
        </a:solidFill>
        <a:effectLst/>
      </p:bgPr>
    </p:bg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2"/>
          <p:cNvSpPr txBox="1">
            <a:spLocks noGrp="1"/>
          </p:cNvSpPr>
          <p:nvPr>
            <p:ph type="body" idx="1"/>
          </p:nvPr>
        </p:nvSpPr>
        <p:spPr>
          <a:xfrm>
            <a:off x="6777000" y="1805138"/>
            <a:ext cx="2053500" cy="827400"/>
          </a:xfrm>
          <a:prstGeom prst="rect">
            <a:avLst/>
          </a:prstGeom>
        </p:spPr>
        <p:txBody>
          <a:bodyPr spcFirstLastPara="1" wrap="square" lIns="182875" tIns="0" rIns="182875" bIns="0" anchor="t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84" name="Google Shape;184;p22"/>
          <p:cNvSpPr txBox="1">
            <a:spLocks noGrp="1"/>
          </p:cNvSpPr>
          <p:nvPr>
            <p:ph type="body" idx="2"/>
          </p:nvPr>
        </p:nvSpPr>
        <p:spPr>
          <a:xfrm>
            <a:off x="4684800" y="1755750"/>
            <a:ext cx="2086500" cy="1212600"/>
          </a:xfrm>
          <a:prstGeom prst="rect">
            <a:avLst/>
          </a:prstGeom>
        </p:spPr>
        <p:txBody>
          <a:bodyPr spcFirstLastPara="1" wrap="square" lIns="182875" tIns="0" rIns="182875" bIns="0" anchor="t" anchorCtr="0">
            <a:noAutofit/>
          </a:bodyPr>
          <a:lstStyle>
            <a:lvl1pPr marL="457200" lvl="0" indent="-29210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>
                <a:solidFill>
                  <a:schemeClr val="dk2"/>
                </a:solidFill>
              </a:defRPr>
            </a:lvl1pPr>
            <a:lvl2pPr marL="914400" lvl="1" indent="-29210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>
                <a:solidFill>
                  <a:schemeClr val="dk2"/>
                </a:solidFill>
              </a:defRPr>
            </a:lvl2pPr>
            <a:lvl3pPr marL="1371600" lvl="2" indent="-29210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>
                <a:solidFill>
                  <a:schemeClr val="dk2"/>
                </a:solidFill>
              </a:defRPr>
            </a:lvl3pPr>
            <a:lvl4pPr marL="1828800" lvl="3" indent="-29210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>
                <a:solidFill>
                  <a:schemeClr val="dk2"/>
                </a:solidFill>
              </a:defRPr>
            </a:lvl4pPr>
            <a:lvl5pPr marL="2286000" lvl="4" indent="-29210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>
                <a:solidFill>
                  <a:schemeClr val="dk2"/>
                </a:solidFill>
              </a:defRPr>
            </a:lvl5pPr>
            <a:lvl6pPr marL="2743200" lvl="5" indent="-29210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>
                <a:solidFill>
                  <a:schemeClr val="dk2"/>
                </a:solidFill>
              </a:defRPr>
            </a:lvl6pPr>
            <a:lvl7pPr marL="3200400" lvl="6" indent="-29210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>
                <a:solidFill>
                  <a:schemeClr val="dk2"/>
                </a:solidFill>
              </a:defRPr>
            </a:lvl7pPr>
            <a:lvl8pPr marL="3657600" lvl="7" indent="-29210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>
                <a:solidFill>
                  <a:schemeClr val="dk2"/>
                </a:solidFill>
              </a:defRPr>
            </a:lvl8pPr>
            <a:lvl9pPr marL="4114800" lvl="8" indent="-29210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85" name="Google Shape;185;p22"/>
          <p:cNvSpPr txBox="1">
            <a:spLocks noGrp="1"/>
          </p:cNvSpPr>
          <p:nvPr>
            <p:ph type="body" idx="3"/>
          </p:nvPr>
        </p:nvSpPr>
        <p:spPr>
          <a:xfrm>
            <a:off x="4684800" y="3390775"/>
            <a:ext cx="2086500" cy="609600"/>
          </a:xfrm>
          <a:prstGeom prst="rect">
            <a:avLst/>
          </a:prstGeom>
        </p:spPr>
        <p:txBody>
          <a:bodyPr spcFirstLastPara="1" wrap="square" lIns="182875" tIns="0" rIns="182875" bIns="0" anchor="t" anchorCtr="0">
            <a:noAutofit/>
          </a:bodyPr>
          <a:lstStyle>
            <a:lvl1pPr marL="457200" lvl="0" indent="-29210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>
                <a:solidFill>
                  <a:schemeClr val="dk2"/>
                </a:solidFill>
              </a:defRPr>
            </a:lvl1pPr>
            <a:lvl2pPr marL="914400" lvl="1" indent="-29210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>
                <a:solidFill>
                  <a:schemeClr val="dk2"/>
                </a:solidFill>
              </a:defRPr>
            </a:lvl2pPr>
            <a:lvl3pPr marL="1371600" lvl="2" indent="-29210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>
                <a:solidFill>
                  <a:schemeClr val="dk2"/>
                </a:solidFill>
              </a:defRPr>
            </a:lvl3pPr>
            <a:lvl4pPr marL="1828800" lvl="3" indent="-29210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>
                <a:solidFill>
                  <a:schemeClr val="dk2"/>
                </a:solidFill>
              </a:defRPr>
            </a:lvl4pPr>
            <a:lvl5pPr marL="2286000" lvl="4" indent="-29210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>
                <a:solidFill>
                  <a:schemeClr val="dk2"/>
                </a:solidFill>
              </a:defRPr>
            </a:lvl5pPr>
            <a:lvl6pPr marL="2743200" lvl="5" indent="-29210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>
                <a:solidFill>
                  <a:schemeClr val="dk2"/>
                </a:solidFill>
              </a:defRPr>
            </a:lvl6pPr>
            <a:lvl7pPr marL="3200400" lvl="6" indent="-29210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>
                <a:solidFill>
                  <a:schemeClr val="dk2"/>
                </a:solidFill>
              </a:defRPr>
            </a:lvl7pPr>
            <a:lvl8pPr marL="3657600" lvl="7" indent="-29210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>
                <a:solidFill>
                  <a:schemeClr val="dk2"/>
                </a:solidFill>
              </a:defRPr>
            </a:lvl8pPr>
            <a:lvl9pPr marL="4114800" lvl="8" indent="-29210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86" name="Google Shape;186;p22"/>
          <p:cNvSpPr txBox="1">
            <a:spLocks noGrp="1"/>
          </p:cNvSpPr>
          <p:nvPr>
            <p:ph type="subTitle" idx="4"/>
          </p:nvPr>
        </p:nvSpPr>
        <p:spPr>
          <a:xfrm>
            <a:off x="6778383" y="3350950"/>
            <a:ext cx="2053500" cy="153900"/>
          </a:xfrm>
          <a:prstGeom prst="rect">
            <a:avLst/>
          </a:prstGeom>
        </p:spPr>
        <p:txBody>
          <a:bodyPr spcFirstLastPara="1" wrap="square" lIns="182875" tIns="0" rIns="182875" bIns="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187" name="Google Shape;187;p22"/>
          <p:cNvSpPr txBox="1">
            <a:spLocks noGrp="1"/>
          </p:cNvSpPr>
          <p:nvPr>
            <p:ph type="subTitle" idx="5"/>
          </p:nvPr>
        </p:nvSpPr>
        <p:spPr>
          <a:xfrm>
            <a:off x="6778457" y="3535750"/>
            <a:ext cx="2053500" cy="314100"/>
          </a:xfrm>
          <a:prstGeom prst="rect">
            <a:avLst/>
          </a:prstGeom>
        </p:spPr>
        <p:txBody>
          <a:bodyPr spcFirstLastPara="1" wrap="square" lIns="182875" tIns="0" rIns="91425" bIns="0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188" name="Google Shape;188;p22"/>
          <p:cNvSpPr txBox="1">
            <a:spLocks noGrp="1"/>
          </p:cNvSpPr>
          <p:nvPr>
            <p:ph type="body" idx="6"/>
          </p:nvPr>
        </p:nvSpPr>
        <p:spPr>
          <a:xfrm>
            <a:off x="6777000" y="3955275"/>
            <a:ext cx="2053500" cy="827400"/>
          </a:xfrm>
          <a:prstGeom prst="rect">
            <a:avLst/>
          </a:prstGeom>
        </p:spPr>
        <p:txBody>
          <a:bodyPr spcFirstLastPara="1" wrap="square" lIns="182875" tIns="0" rIns="182875" bIns="0" anchor="t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89" name="Google Shape;189;p22"/>
          <p:cNvSpPr txBox="1">
            <a:spLocks noGrp="1"/>
          </p:cNvSpPr>
          <p:nvPr>
            <p:ph type="subTitle" idx="7"/>
          </p:nvPr>
        </p:nvSpPr>
        <p:spPr>
          <a:xfrm>
            <a:off x="6778383" y="1200813"/>
            <a:ext cx="2053500" cy="153900"/>
          </a:xfrm>
          <a:prstGeom prst="rect">
            <a:avLst/>
          </a:prstGeom>
        </p:spPr>
        <p:txBody>
          <a:bodyPr spcFirstLastPara="1" wrap="square" lIns="182875" tIns="0" rIns="182875" bIns="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190" name="Google Shape;190;p22"/>
          <p:cNvSpPr txBox="1">
            <a:spLocks noGrp="1"/>
          </p:cNvSpPr>
          <p:nvPr>
            <p:ph type="subTitle" idx="8"/>
          </p:nvPr>
        </p:nvSpPr>
        <p:spPr>
          <a:xfrm>
            <a:off x="6778457" y="1385613"/>
            <a:ext cx="2053500" cy="314100"/>
          </a:xfrm>
          <a:prstGeom prst="rect">
            <a:avLst/>
          </a:prstGeom>
        </p:spPr>
        <p:txBody>
          <a:bodyPr spcFirstLastPara="1" wrap="square" lIns="182875" tIns="0" rIns="91425" bIns="0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191" name="Google Shape;191;p22"/>
          <p:cNvSpPr txBox="1">
            <a:spLocks noGrp="1"/>
          </p:cNvSpPr>
          <p:nvPr>
            <p:ph type="subTitle" idx="9"/>
          </p:nvPr>
        </p:nvSpPr>
        <p:spPr>
          <a:xfrm>
            <a:off x="518725" y="1576950"/>
            <a:ext cx="2079300" cy="153900"/>
          </a:xfrm>
          <a:prstGeom prst="rect">
            <a:avLst/>
          </a:prstGeom>
        </p:spPr>
        <p:txBody>
          <a:bodyPr spcFirstLastPara="1" wrap="square" lIns="182875" tIns="0" rIns="182875" bIns="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192" name="Google Shape;192;p22"/>
          <p:cNvSpPr txBox="1">
            <a:spLocks noGrp="1"/>
          </p:cNvSpPr>
          <p:nvPr>
            <p:ph type="subTitle" idx="13"/>
          </p:nvPr>
        </p:nvSpPr>
        <p:spPr>
          <a:xfrm>
            <a:off x="518800" y="1761750"/>
            <a:ext cx="2079300" cy="314100"/>
          </a:xfrm>
          <a:prstGeom prst="rect">
            <a:avLst/>
          </a:prstGeom>
        </p:spPr>
        <p:txBody>
          <a:bodyPr spcFirstLastPara="1" wrap="square" lIns="182875" tIns="0" rIns="91425" bIns="0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193" name="Google Shape;193;p22"/>
          <p:cNvSpPr txBox="1">
            <a:spLocks noGrp="1"/>
          </p:cNvSpPr>
          <p:nvPr>
            <p:ph type="body" idx="14"/>
          </p:nvPr>
        </p:nvSpPr>
        <p:spPr>
          <a:xfrm>
            <a:off x="517325" y="2181275"/>
            <a:ext cx="2079300" cy="1885200"/>
          </a:xfrm>
          <a:prstGeom prst="rect">
            <a:avLst/>
          </a:prstGeom>
        </p:spPr>
        <p:txBody>
          <a:bodyPr spcFirstLastPara="1" wrap="square" lIns="182875" tIns="0" rIns="182875" bIns="146300" anchor="t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94" name="Google Shape;194;p22"/>
          <p:cNvSpPr txBox="1">
            <a:spLocks noGrp="1"/>
          </p:cNvSpPr>
          <p:nvPr>
            <p:ph type="subTitle" idx="15"/>
          </p:nvPr>
        </p:nvSpPr>
        <p:spPr>
          <a:xfrm>
            <a:off x="2599579" y="1576950"/>
            <a:ext cx="2085000" cy="153900"/>
          </a:xfrm>
          <a:prstGeom prst="rect">
            <a:avLst/>
          </a:prstGeom>
        </p:spPr>
        <p:txBody>
          <a:bodyPr spcFirstLastPara="1" wrap="square" lIns="182875" tIns="0" rIns="182875" bIns="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195" name="Google Shape;195;p22"/>
          <p:cNvSpPr txBox="1">
            <a:spLocks noGrp="1"/>
          </p:cNvSpPr>
          <p:nvPr>
            <p:ph type="subTitle" idx="16"/>
          </p:nvPr>
        </p:nvSpPr>
        <p:spPr>
          <a:xfrm>
            <a:off x="2599654" y="1761750"/>
            <a:ext cx="2085000" cy="314100"/>
          </a:xfrm>
          <a:prstGeom prst="rect">
            <a:avLst/>
          </a:prstGeom>
        </p:spPr>
        <p:txBody>
          <a:bodyPr spcFirstLastPara="1" wrap="square" lIns="182875" tIns="0" rIns="91425" bIns="0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196" name="Google Shape;196;p22"/>
          <p:cNvSpPr txBox="1">
            <a:spLocks noGrp="1"/>
          </p:cNvSpPr>
          <p:nvPr>
            <p:ph type="body" idx="17"/>
          </p:nvPr>
        </p:nvSpPr>
        <p:spPr>
          <a:xfrm>
            <a:off x="2598175" y="2181275"/>
            <a:ext cx="2085000" cy="1885200"/>
          </a:xfrm>
          <a:prstGeom prst="rect">
            <a:avLst/>
          </a:prstGeom>
        </p:spPr>
        <p:txBody>
          <a:bodyPr spcFirstLastPara="1" wrap="square" lIns="182875" tIns="0" rIns="182875" bIns="146300" anchor="t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>
                <a:solidFill>
                  <a:schemeClr val="dk2"/>
                </a:solidFill>
              </a:defRPr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>
                <a:solidFill>
                  <a:schemeClr val="dk2"/>
                </a:solidFill>
              </a:defRPr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>
                <a:solidFill>
                  <a:schemeClr val="dk2"/>
                </a:solidFill>
              </a:defRPr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>
                <a:solidFill>
                  <a:schemeClr val="dk2"/>
                </a:solidFill>
              </a:defRPr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>
                <a:solidFill>
                  <a:schemeClr val="dk2"/>
                </a:solidFill>
              </a:defRPr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>
                <a:solidFill>
                  <a:schemeClr val="dk2"/>
                </a:solidFill>
              </a:defRPr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>
                <a:solidFill>
                  <a:schemeClr val="dk2"/>
                </a:solidFill>
              </a:defRPr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>
                <a:solidFill>
                  <a:schemeClr val="dk2"/>
                </a:solidFill>
              </a:defRPr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97" name="Google Shape;197;p22"/>
          <p:cNvSpPr txBox="1">
            <a:spLocks noGrp="1"/>
          </p:cNvSpPr>
          <p:nvPr>
            <p:ph type="subTitle" idx="18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spcFirstLastPara="1" wrap="square" lIns="91425" tIns="91425" rIns="274300" bIns="91425" anchor="ctr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98" name="Google Shape;198;p22"/>
          <p:cNvSpPr txBox="1">
            <a:spLocks noGrp="1"/>
          </p:cNvSpPr>
          <p:nvPr>
            <p:ph type="subTitle" idx="19"/>
          </p:nvPr>
        </p:nvSpPr>
        <p:spPr>
          <a:xfrm>
            <a:off x="521250" y="-175"/>
            <a:ext cx="2930100" cy="335100"/>
          </a:xfrm>
          <a:prstGeom prst="rect">
            <a:avLst/>
          </a:prstGeom>
        </p:spPr>
        <p:txBody>
          <a:bodyPr spcFirstLastPara="1" wrap="square" lIns="274300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99" name="Google Shape;199;p22"/>
          <p:cNvSpPr txBox="1">
            <a:spLocks noGrp="1"/>
          </p:cNvSpPr>
          <p:nvPr>
            <p:ph type="subTitle" idx="20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spcFirstLastPara="1" wrap="square" lIns="91425" tIns="91425" rIns="274300" bIns="91425" anchor="ctr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00" name="Google Shape;200;p22"/>
          <p:cNvSpPr txBox="1">
            <a:spLocks noGrp="1"/>
          </p:cNvSpPr>
          <p:nvPr>
            <p:ph type="title"/>
          </p:nvPr>
        </p:nvSpPr>
        <p:spPr>
          <a:xfrm flipH="1">
            <a:off x="524150" y="334900"/>
            <a:ext cx="8098500" cy="510000"/>
          </a:xfrm>
          <a:prstGeom prst="rect">
            <a:avLst/>
          </a:prstGeom>
        </p:spPr>
        <p:txBody>
          <a:bodyPr spcFirstLastPara="1" wrap="square" lIns="274300" tIns="91425" rIns="91425" bIns="91425" anchor="ctr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cxnSp>
        <p:nvCxnSpPr>
          <p:cNvPr id="201" name="Google Shape;201;p22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02" name="Google Shape;202;p22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3" name="Google Shape;203;p22"/>
          <p:cNvSpPr txBox="1">
            <a:spLocks noGrp="1"/>
          </p:cNvSpPr>
          <p:nvPr>
            <p:ph type="title" idx="21"/>
          </p:nvPr>
        </p:nvSpPr>
        <p:spPr>
          <a:xfrm>
            <a:off x="518575" y="3955025"/>
            <a:ext cx="2079300" cy="1188600"/>
          </a:xfrm>
          <a:prstGeom prst="rect">
            <a:avLst/>
          </a:prstGeom>
        </p:spPr>
        <p:txBody>
          <a:bodyPr spcFirstLastPara="1" wrap="square" lIns="182875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500"/>
              <a:buFont typeface="Gowun Batang"/>
              <a:buChar char="●"/>
              <a:defRPr sz="55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500"/>
              <a:buFont typeface="Gowun Batang"/>
              <a:buChar char="○"/>
              <a:defRPr sz="5500"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500"/>
              <a:buFont typeface="Gowun Batang"/>
              <a:buChar char="■"/>
              <a:defRPr sz="5500"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500"/>
              <a:buFont typeface="Gowun Batang"/>
              <a:buChar char="●"/>
              <a:defRPr sz="5500"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500"/>
              <a:buFont typeface="Gowun Batang"/>
              <a:buChar char="○"/>
              <a:defRPr sz="5500"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500"/>
              <a:buFont typeface="Gowun Batang"/>
              <a:buChar char="■"/>
              <a:defRPr sz="5500"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500"/>
              <a:buFont typeface="Gowun Batang"/>
              <a:buChar char="●"/>
              <a:defRPr sz="5500"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500"/>
              <a:buFont typeface="Gowun Batang"/>
              <a:buChar char="○"/>
              <a:defRPr sz="5500"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500"/>
              <a:buFont typeface="Gowun Batang"/>
              <a:buChar char="■"/>
              <a:defRPr sz="55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204" name="Google Shape;204;p22"/>
          <p:cNvSpPr txBox="1">
            <a:spLocks noGrp="1"/>
          </p:cNvSpPr>
          <p:nvPr>
            <p:ph type="title" idx="22"/>
          </p:nvPr>
        </p:nvSpPr>
        <p:spPr>
          <a:xfrm>
            <a:off x="2596700" y="3955025"/>
            <a:ext cx="2086500" cy="1188600"/>
          </a:xfrm>
          <a:prstGeom prst="rect">
            <a:avLst/>
          </a:prstGeom>
        </p:spPr>
        <p:txBody>
          <a:bodyPr spcFirstLastPara="1" wrap="square" lIns="182875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500"/>
              <a:buFont typeface="Gowun Batang"/>
              <a:buChar char="●"/>
              <a:defRPr sz="55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500"/>
              <a:buFont typeface="Gowun Batang"/>
              <a:buChar char="○"/>
              <a:defRPr sz="5500"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500"/>
              <a:buFont typeface="Gowun Batang"/>
              <a:buChar char="■"/>
              <a:defRPr sz="5500"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500"/>
              <a:buFont typeface="Gowun Batang"/>
              <a:buChar char="●"/>
              <a:defRPr sz="5500"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500"/>
              <a:buFont typeface="Gowun Batang"/>
              <a:buChar char="○"/>
              <a:defRPr sz="5500"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500"/>
              <a:buFont typeface="Gowun Batang"/>
              <a:buChar char="■"/>
              <a:defRPr sz="5500"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500"/>
              <a:buFont typeface="Gowun Batang"/>
              <a:buChar char="●"/>
              <a:defRPr sz="5500"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500"/>
              <a:buFont typeface="Gowun Batang"/>
              <a:buChar char="○"/>
              <a:defRPr sz="5500"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500"/>
              <a:buFont typeface="Gowun Batang"/>
              <a:buChar char="■"/>
              <a:defRPr sz="55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205" name="Google Shape;205;p22"/>
          <p:cNvSpPr txBox="1">
            <a:spLocks noGrp="1"/>
          </p:cNvSpPr>
          <p:nvPr>
            <p:ph type="subTitle" idx="23"/>
          </p:nvPr>
        </p:nvSpPr>
        <p:spPr>
          <a:xfrm>
            <a:off x="4684800" y="1002050"/>
            <a:ext cx="2086500" cy="153900"/>
          </a:xfrm>
          <a:prstGeom prst="rect">
            <a:avLst/>
          </a:prstGeom>
        </p:spPr>
        <p:txBody>
          <a:bodyPr spcFirstLastPara="1" wrap="square" lIns="182875" tIns="0" rIns="182875" bIns="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 SemiBold"/>
              <a:buNone/>
              <a:defRPr sz="1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 SemiBold"/>
              <a:buNone/>
              <a:defRPr sz="1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 SemiBold"/>
              <a:buNone/>
              <a:defRPr sz="1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 SemiBold"/>
              <a:buNone/>
              <a:defRPr sz="1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 SemiBold"/>
              <a:buNone/>
              <a:defRPr sz="1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 SemiBold"/>
              <a:buNone/>
              <a:defRPr sz="1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 SemiBold"/>
              <a:buNone/>
              <a:defRPr sz="1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 SemiBold"/>
              <a:buNone/>
              <a:defRPr sz="1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 SemiBold"/>
              <a:buNone/>
              <a:defRPr sz="1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206" name="Google Shape;206;p22"/>
          <p:cNvSpPr txBox="1">
            <a:spLocks noGrp="1"/>
          </p:cNvSpPr>
          <p:nvPr>
            <p:ph type="subTitle" idx="24"/>
          </p:nvPr>
        </p:nvSpPr>
        <p:spPr>
          <a:xfrm>
            <a:off x="4684871" y="1186850"/>
            <a:ext cx="2086500" cy="480300"/>
          </a:xfrm>
          <a:prstGeom prst="rect">
            <a:avLst/>
          </a:prstGeom>
        </p:spPr>
        <p:txBody>
          <a:bodyPr spcFirstLastPara="1" wrap="square" lIns="182875" tIns="0" rIns="91425" bIns="0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 SemiBold"/>
              <a:buNone/>
              <a:defRPr sz="1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 SemiBold"/>
              <a:buNone/>
              <a:defRPr sz="1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 SemiBold"/>
              <a:buNone/>
              <a:defRPr sz="1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 SemiBold"/>
              <a:buNone/>
              <a:defRPr sz="1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 SemiBold"/>
              <a:buNone/>
              <a:defRPr sz="1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 SemiBold"/>
              <a:buNone/>
              <a:defRPr sz="1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 SemiBold"/>
              <a:buNone/>
              <a:defRPr sz="1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 SemiBold"/>
              <a:buNone/>
              <a:defRPr sz="1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 SemiBold"/>
              <a:buNone/>
              <a:defRPr sz="1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207" name="Google Shape;207;p22"/>
          <p:cNvSpPr txBox="1">
            <a:spLocks noGrp="1"/>
          </p:cNvSpPr>
          <p:nvPr>
            <p:ph type="subTitle" idx="25"/>
          </p:nvPr>
        </p:nvSpPr>
        <p:spPr>
          <a:xfrm>
            <a:off x="4684875" y="3088650"/>
            <a:ext cx="2086500" cy="243000"/>
          </a:xfrm>
          <a:prstGeom prst="rect">
            <a:avLst/>
          </a:prstGeom>
        </p:spPr>
        <p:txBody>
          <a:bodyPr spcFirstLastPara="1" wrap="square" lIns="182875" tIns="0" rIns="91425" bIns="0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 SemiBold"/>
              <a:buNone/>
              <a:defRPr sz="1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 SemiBold"/>
              <a:buNone/>
              <a:defRPr sz="1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 SemiBold"/>
              <a:buNone/>
              <a:defRPr sz="1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 SemiBold"/>
              <a:buNone/>
              <a:defRPr sz="1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 SemiBold"/>
              <a:buNone/>
              <a:defRPr sz="1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 SemiBold"/>
              <a:buNone/>
              <a:defRPr sz="1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 SemiBold"/>
              <a:buNone/>
              <a:defRPr sz="1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 SemiBold"/>
              <a:buNone/>
              <a:defRPr sz="1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 SemiBold"/>
              <a:buNone/>
              <a:defRPr sz="1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208" name="Google Shape;208;p22"/>
          <p:cNvSpPr txBox="1">
            <a:spLocks noGrp="1"/>
          </p:cNvSpPr>
          <p:nvPr>
            <p:ph type="subTitle" idx="26"/>
          </p:nvPr>
        </p:nvSpPr>
        <p:spPr>
          <a:xfrm>
            <a:off x="4684875" y="4079075"/>
            <a:ext cx="2086500" cy="243000"/>
          </a:xfrm>
          <a:prstGeom prst="rect">
            <a:avLst/>
          </a:prstGeom>
        </p:spPr>
        <p:txBody>
          <a:bodyPr spcFirstLastPara="1" wrap="square" lIns="182875" tIns="0" rIns="91425" bIns="0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 SemiBold"/>
              <a:buNone/>
              <a:defRPr sz="1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 SemiBold"/>
              <a:buNone/>
              <a:defRPr sz="1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 SemiBold"/>
              <a:buNone/>
              <a:defRPr sz="1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 SemiBold"/>
              <a:buNone/>
              <a:defRPr sz="1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 SemiBold"/>
              <a:buNone/>
              <a:defRPr sz="1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 SemiBold"/>
              <a:buNone/>
              <a:defRPr sz="1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 SemiBold"/>
              <a:buNone/>
              <a:defRPr sz="1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 SemiBold"/>
              <a:buNone/>
              <a:defRPr sz="1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 SemiBold"/>
              <a:buNone/>
              <a:defRPr sz="1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209" name="Google Shape;209;p22"/>
          <p:cNvSpPr txBox="1">
            <a:spLocks noGrp="1"/>
          </p:cNvSpPr>
          <p:nvPr>
            <p:ph type="body" idx="27"/>
          </p:nvPr>
        </p:nvSpPr>
        <p:spPr>
          <a:xfrm>
            <a:off x="4684800" y="4385550"/>
            <a:ext cx="2086500" cy="609600"/>
          </a:xfrm>
          <a:prstGeom prst="rect">
            <a:avLst/>
          </a:prstGeom>
        </p:spPr>
        <p:txBody>
          <a:bodyPr spcFirstLastPara="1" wrap="square" lIns="182875" tIns="0" rIns="182875" bIns="0" anchor="t" anchorCtr="0">
            <a:noAutofit/>
          </a:bodyPr>
          <a:lstStyle>
            <a:lvl1pPr marL="457200" lvl="0" indent="-29210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>
                <a:solidFill>
                  <a:schemeClr val="dk2"/>
                </a:solidFill>
              </a:defRPr>
            </a:lvl1pPr>
            <a:lvl2pPr marL="914400" lvl="1" indent="-292100">
              <a:lnSpc>
                <a:spcPct val="10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>
                <a:solidFill>
                  <a:schemeClr val="dk2"/>
                </a:solidFill>
              </a:defRPr>
            </a:lvl2pPr>
            <a:lvl3pPr marL="1371600" lvl="2" indent="-292100">
              <a:lnSpc>
                <a:spcPct val="10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>
                <a:solidFill>
                  <a:schemeClr val="dk2"/>
                </a:solidFill>
              </a:defRPr>
            </a:lvl3pPr>
            <a:lvl4pPr marL="1828800" lvl="3" indent="-292100">
              <a:lnSpc>
                <a:spcPct val="10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>
                <a:solidFill>
                  <a:schemeClr val="dk2"/>
                </a:solidFill>
              </a:defRPr>
            </a:lvl4pPr>
            <a:lvl5pPr marL="2286000" lvl="4" indent="-292100">
              <a:lnSpc>
                <a:spcPct val="10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>
                <a:solidFill>
                  <a:schemeClr val="dk2"/>
                </a:solidFill>
              </a:defRPr>
            </a:lvl5pPr>
            <a:lvl6pPr marL="2743200" lvl="5" indent="-292100">
              <a:lnSpc>
                <a:spcPct val="10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>
                <a:solidFill>
                  <a:schemeClr val="dk2"/>
                </a:solidFill>
              </a:defRPr>
            </a:lvl6pPr>
            <a:lvl7pPr marL="3200400" lvl="6" indent="-292100">
              <a:lnSpc>
                <a:spcPct val="10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>
                <a:solidFill>
                  <a:schemeClr val="dk2"/>
                </a:solidFill>
              </a:defRPr>
            </a:lvl7pPr>
            <a:lvl8pPr marL="3657600" lvl="7" indent="-292100">
              <a:lnSpc>
                <a:spcPct val="10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>
                <a:solidFill>
                  <a:schemeClr val="dk2"/>
                </a:solidFill>
              </a:defRPr>
            </a:lvl8pPr>
            <a:lvl9pPr marL="4114800" lvl="8" indent="-292100">
              <a:lnSpc>
                <a:spcPct val="105000"/>
              </a:lnSpc>
              <a:spcBef>
                <a:spcPts val="800"/>
              </a:spcBef>
              <a:spcAft>
                <a:spcPts val="800"/>
              </a:spcAft>
              <a:buClr>
                <a:schemeClr val="dk2"/>
              </a:buClr>
              <a:buSzPts val="1000"/>
              <a:buFont typeface="Inter"/>
              <a:buChar char="■"/>
              <a:defRPr sz="1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YoY Revenew Growth - ALT 1">
  <p:cSld name="BLANK_1_1_1_1_1_1_1_1_2_1_1">
    <p:bg>
      <p:bgPr>
        <a:solidFill>
          <a:schemeClr val="lt2"/>
        </a:solidFill>
        <a:effectLst/>
      </p:bgPr>
    </p:bg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3"/>
          <p:cNvSpPr/>
          <p:nvPr/>
        </p:nvSpPr>
        <p:spPr>
          <a:xfrm>
            <a:off x="6771475" y="-25"/>
            <a:ext cx="2372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sp>
        <p:nvSpPr>
          <p:cNvPr id="212" name="Google Shape;212;p23"/>
          <p:cNvSpPr txBox="1">
            <a:spLocks noGrp="1"/>
          </p:cNvSpPr>
          <p:nvPr>
            <p:ph type="subTitle" idx="1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spcFirstLastPara="1" wrap="square" lIns="91425" tIns="91425" rIns="274300" bIns="91425" anchor="ctr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>
            <a:endParaRPr/>
          </a:p>
        </p:txBody>
      </p:sp>
      <p:sp>
        <p:nvSpPr>
          <p:cNvPr id="213" name="Google Shape;213;p23"/>
          <p:cNvSpPr/>
          <p:nvPr/>
        </p:nvSpPr>
        <p:spPr>
          <a:xfrm>
            <a:off x="802750" y="1006925"/>
            <a:ext cx="197400" cy="190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sp>
        <p:nvSpPr>
          <p:cNvPr id="214" name="Google Shape;214;p23"/>
          <p:cNvSpPr/>
          <p:nvPr/>
        </p:nvSpPr>
        <p:spPr>
          <a:xfrm>
            <a:off x="2077650" y="1006925"/>
            <a:ext cx="197400" cy="190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sp>
        <p:nvSpPr>
          <p:cNvPr id="215" name="Google Shape;215;p23"/>
          <p:cNvSpPr txBox="1">
            <a:spLocks noGrp="1"/>
          </p:cNvSpPr>
          <p:nvPr>
            <p:ph type="title"/>
          </p:nvPr>
        </p:nvSpPr>
        <p:spPr>
          <a:xfrm flipH="1">
            <a:off x="524150" y="334900"/>
            <a:ext cx="6248700" cy="506700"/>
          </a:xfrm>
          <a:prstGeom prst="rect">
            <a:avLst/>
          </a:prstGeom>
        </p:spPr>
        <p:txBody>
          <a:bodyPr spcFirstLastPara="1" wrap="square" lIns="274300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16" name="Google Shape;216;p23"/>
          <p:cNvSpPr txBox="1">
            <a:spLocks noGrp="1"/>
          </p:cNvSpPr>
          <p:nvPr>
            <p:ph type="subTitle" idx="2"/>
          </p:nvPr>
        </p:nvSpPr>
        <p:spPr>
          <a:xfrm>
            <a:off x="521250" y="-175"/>
            <a:ext cx="2930100" cy="335100"/>
          </a:xfrm>
          <a:prstGeom prst="rect">
            <a:avLst/>
          </a:prstGeom>
        </p:spPr>
        <p:txBody>
          <a:bodyPr spcFirstLastPara="1" wrap="square" lIns="274300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>
            <a:endParaRPr/>
          </a:p>
        </p:txBody>
      </p:sp>
      <p:sp>
        <p:nvSpPr>
          <p:cNvPr id="217" name="Google Shape;217;p23"/>
          <p:cNvSpPr txBox="1">
            <a:spLocks noGrp="1"/>
          </p:cNvSpPr>
          <p:nvPr>
            <p:ph type="subTitle" idx="3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spcFirstLastPara="1" wrap="square" lIns="91425" tIns="91425" rIns="274300" bIns="91425" anchor="ctr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>
            <a:endParaRPr/>
          </a:p>
        </p:txBody>
      </p:sp>
      <p:sp>
        <p:nvSpPr>
          <p:cNvPr id="218" name="Google Shape;218;p23"/>
          <p:cNvSpPr txBox="1">
            <a:spLocks noGrp="1"/>
          </p:cNvSpPr>
          <p:nvPr>
            <p:ph type="body" idx="4"/>
          </p:nvPr>
        </p:nvSpPr>
        <p:spPr>
          <a:xfrm>
            <a:off x="6773750" y="1354750"/>
            <a:ext cx="1848900" cy="2883600"/>
          </a:xfrm>
          <a:prstGeom prst="rect">
            <a:avLst/>
          </a:prstGeom>
        </p:spPr>
        <p:txBody>
          <a:bodyPr spcFirstLastPara="1" wrap="square" lIns="182875" tIns="0" rIns="91425" bIns="146300" anchor="t" anchorCtr="0">
            <a:norm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marL="914400" lvl="1" indent="-2921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marL="1371600" lvl="2" indent="-2921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marL="1828800" lvl="3" indent="-2921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marL="2286000" lvl="4" indent="-2921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marL="2743200" lvl="5" indent="-2921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marL="3200400" lvl="6" indent="-2921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marL="3657600" lvl="7" indent="-2921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marL="4114800" lvl="8" indent="-292100">
              <a:spcBef>
                <a:spcPts val="800"/>
              </a:spcBef>
              <a:spcAft>
                <a:spcPts val="80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endParaRPr/>
          </a:p>
        </p:txBody>
      </p:sp>
      <p:sp>
        <p:nvSpPr>
          <p:cNvPr id="219" name="Google Shape;219;p23"/>
          <p:cNvSpPr txBox="1">
            <a:spLocks noGrp="1"/>
          </p:cNvSpPr>
          <p:nvPr>
            <p:ph type="title" idx="5"/>
          </p:nvPr>
        </p:nvSpPr>
        <p:spPr>
          <a:xfrm>
            <a:off x="6773750" y="841725"/>
            <a:ext cx="1848900" cy="364800"/>
          </a:xfrm>
          <a:prstGeom prst="rect">
            <a:avLst/>
          </a:prstGeom>
        </p:spPr>
        <p:txBody>
          <a:bodyPr spcFirstLastPara="1" wrap="square" lIns="18287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220" name="Google Shape;220;p23"/>
          <p:cNvSpPr txBox="1">
            <a:spLocks noGrp="1"/>
          </p:cNvSpPr>
          <p:nvPr>
            <p:ph type="subTitle" idx="6"/>
          </p:nvPr>
        </p:nvSpPr>
        <p:spPr>
          <a:xfrm>
            <a:off x="1000150" y="1006925"/>
            <a:ext cx="1077600" cy="19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221" name="Google Shape;221;p23"/>
          <p:cNvSpPr txBox="1">
            <a:spLocks noGrp="1"/>
          </p:cNvSpPr>
          <p:nvPr>
            <p:ph type="subTitle" idx="7"/>
          </p:nvPr>
        </p:nvSpPr>
        <p:spPr>
          <a:xfrm>
            <a:off x="2275050" y="1006925"/>
            <a:ext cx="1077600" cy="19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222" name="Google Shape;222;p23"/>
          <p:cNvSpPr txBox="1">
            <a:spLocks noGrp="1"/>
          </p:cNvSpPr>
          <p:nvPr>
            <p:ph type="title" idx="8"/>
          </p:nvPr>
        </p:nvSpPr>
        <p:spPr>
          <a:xfrm>
            <a:off x="772850" y="1482075"/>
            <a:ext cx="479700" cy="123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223" name="Google Shape;223;p23"/>
          <p:cNvSpPr txBox="1">
            <a:spLocks noGrp="1"/>
          </p:cNvSpPr>
          <p:nvPr>
            <p:ph type="title" idx="9"/>
          </p:nvPr>
        </p:nvSpPr>
        <p:spPr>
          <a:xfrm>
            <a:off x="772850" y="2058725"/>
            <a:ext cx="479700" cy="123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224" name="Google Shape;224;p23"/>
          <p:cNvSpPr txBox="1">
            <a:spLocks noGrp="1"/>
          </p:cNvSpPr>
          <p:nvPr>
            <p:ph type="title" idx="13"/>
          </p:nvPr>
        </p:nvSpPr>
        <p:spPr>
          <a:xfrm>
            <a:off x="772850" y="2635375"/>
            <a:ext cx="479700" cy="123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225" name="Google Shape;225;p23"/>
          <p:cNvSpPr txBox="1">
            <a:spLocks noGrp="1"/>
          </p:cNvSpPr>
          <p:nvPr>
            <p:ph type="title" idx="14"/>
          </p:nvPr>
        </p:nvSpPr>
        <p:spPr>
          <a:xfrm>
            <a:off x="772850" y="3212025"/>
            <a:ext cx="479700" cy="123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226" name="Google Shape;226;p23"/>
          <p:cNvSpPr txBox="1">
            <a:spLocks noGrp="1"/>
          </p:cNvSpPr>
          <p:nvPr>
            <p:ph type="title" idx="15"/>
          </p:nvPr>
        </p:nvSpPr>
        <p:spPr>
          <a:xfrm>
            <a:off x="772850" y="3788675"/>
            <a:ext cx="479700" cy="123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227" name="Google Shape;227;p23"/>
          <p:cNvSpPr txBox="1">
            <a:spLocks noGrp="1"/>
          </p:cNvSpPr>
          <p:nvPr>
            <p:ph type="title" idx="16"/>
          </p:nvPr>
        </p:nvSpPr>
        <p:spPr>
          <a:xfrm>
            <a:off x="772850" y="4365325"/>
            <a:ext cx="479700" cy="123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228" name="Google Shape;228;p23"/>
          <p:cNvSpPr txBox="1">
            <a:spLocks noGrp="1"/>
          </p:cNvSpPr>
          <p:nvPr>
            <p:ph type="subTitle" idx="17"/>
          </p:nvPr>
        </p:nvSpPr>
        <p:spPr>
          <a:xfrm>
            <a:off x="1252425" y="4721850"/>
            <a:ext cx="388200" cy="123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>
            <a:endParaRPr/>
          </a:p>
        </p:txBody>
      </p:sp>
      <p:cxnSp>
        <p:nvCxnSpPr>
          <p:cNvPr id="229" name="Google Shape;229;p23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30" name="Google Shape;230;p23"/>
          <p:cNvSpPr txBox="1">
            <a:spLocks noGrp="1"/>
          </p:cNvSpPr>
          <p:nvPr>
            <p:ph type="subTitle" idx="18"/>
          </p:nvPr>
        </p:nvSpPr>
        <p:spPr>
          <a:xfrm>
            <a:off x="1927325" y="4721850"/>
            <a:ext cx="388200" cy="123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>
            <a:endParaRPr/>
          </a:p>
        </p:txBody>
      </p:sp>
      <p:sp>
        <p:nvSpPr>
          <p:cNvPr id="231" name="Google Shape;231;p23"/>
          <p:cNvSpPr txBox="1">
            <a:spLocks noGrp="1"/>
          </p:cNvSpPr>
          <p:nvPr>
            <p:ph type="subTitle" idx="19"/>
          </p:nvPr>
        </p:nvSpPr>
        <p:spPr>
          <a:xfrm>
            <a:off x="2602225" y="4721850"/>
            <a:ext cx="388200" cy="123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>
            <a:endParaRPr/>
          </a:p>
        </p:txBody>
      </p:sp>
      <p:sp>
        <p:nvSpPr>
          <p:cNvPr id="232" name="Google Shape;232;p23"/>
          <p:cNvSpPr txBox="1">
            <a:spLocks noGrp="1"/>
          </p:cNvSpPr>
          <p:nvPr>
            <p:ph type="subTitle" idx="20"/>
          </p:nvPr>
        </p:nvSpPr>
        <p:spPr>
          <a:xfrm>
            <a:off x="3297063" y="4721850"/>
            <a:ext cx="388200" cy="123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>
            <a:endParaRPr/>
          </a:p>
        </p:txBody>
      </p:sp>
      <p:sp>
        <p:nvSpPr>
          <p:cNvPr id="233" name="Google Shape;233;p23"/>
          <p:cNvSpPr txBox="1">
            <a:spLocks noGrp="1"/>
          </p:cNvSpPr>
          <p:nvPr>
            <p:ph type="subTitle" idx="21"/>
          </p:nvPr>
        </p:nvSpPr>
        <p:spPr>
          <a:xfrm>
            <a:off x="4001838" y="4721850"/>
            <a:ext cx="388200" cy="123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>
            <a:endParaRPr/>
          </a:p>
        </p:txBody>
      </p:sp>
      <p:sp>
        <p:nvSpPr>
          <p:cNvPr id="234" name="Google Shape;234;p23"/>
          <p:cNvSpPr txBox="1">
            <a:spLocks noGrp="1"/>
          </p:cNvSpPr>
          <p:nvPr>
            <p:ph type="subTitle" idx="22"/>
          </p:nvPr>
        </p:nvSpPr>
        <p:spPr>
          <a:xfrm>
            <a:off x="4711450" y="4721850"/>
            <a:ext cx="388200" cy="123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>
            <a:endParaRPr/>
          </a:p>
        </p:txBody>
      </p:sp>
      <p:sp>
        <p:nvSpPr>
          <p:cNvPr id="235" name="Google Shape;235;p23"/>
          <p:cNvSpPr txBox="1">
            <a:spLocks noGrp="1"/>
          </p:cNvSpPr>
          <p:nvPr>
            <p:ph type="subTitle" idx="23"/>
          </p:nvPr>
        </p:nvSpPr>
        <p:spPr>
          <a:xfrm>
            <a:off x="5421113" y="4721850"/>
            <a:ext cx="388200" cy="123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>
            <a:endParaRPr/>
          </a:p>
        </p:txBody>
      </p:sp>
      <p:sp>
        <p:nvSpPr>
          <p:cNvPr id="236" name="Google Shape;236;p23"/>
          <p:cNvSpPr txBox="1">
            <a:spLocks noGrp="1"/>
          </p:cNvSpPr>
          <p:nvPr>
            <p:ph type="subTitle" idx="24"/>
          </p:nvPr>
        </p:nvSpPr>
        <p:spPr>
          <a:xfrm>
            <a:off x="6130788" y="4721850"/>
            <a:ext cx="388200" cy="123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inancial Highlights">
  <p:cSld name="BLANK_1_1_1_1_1_1_1_3_1">
    <p:bg>
      <p:bgPr>
        <a:solidFill>
          <a:schemeClr val="lt2"/>
        </a:solidFill>
        <a:effectLst/>
      </p:bgPr>
    </p:bg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4"/>
          <p:cNvSpPr txBox="1">
            <a:spLocks noGrp="1"/>
          </p:cNvSpPr>
          <p:nvPr>
            <p:ph type="body" idx="1"/>
          </p:nvPr>
        </p:nvSpPr>
        <p:spPr>
          <a:xfrm>
            <a:off x="5810300" y="1307625"/>
            <a:ext cx="2812500" cy="2065800"/>
          </a:xfrm>
          <a:prstGeom prst="rect">
            <a:avLst/>
          </a:prstGeom>
        </p:spPr>
        <p:txBody>
          <a:bodyPr spcFirstLastPara="1" wrap="square" lIns="182875" tIns="274300" rIns="182875" bIns="18287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Font typeface="Inter Light"/>
              <a:buChar char="●"/>
              <a:defRPr>
                <a:latin typeface="Inter Light"/>
                <a:ea typeface="Inter Light"/>
                <a:cs typeface="Inter Light"/>
                <a:sym typeface="Inter Light"/>
              </a:defRPr>
            </a:lvl1pPr>
            <a:lvl2pPr marL="914400" lvl="1" indent="-304800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Char char="○"/>
              <a:defRPr>
                <a:latin typeface="Inter Light"/>
                <a:ea typeface="Inter Light"/>
                <a:cs typeface="Inter Light"/>
                <a:sym typeface="Inter Light"/>
              </a:defRPr>
            </a:lvl2pPr>
            <a:lvl3pPr marL="1371600" lvl="2" indent="-2921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marL="1828800" lvl="3" indent="-304800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Char char="●"/>
              <a:defRPr>
                <a:latin typeface="Inter Light"/>
                <a:ea typeface="Inter Light"/>
                <a:cs typeface="Inter Light"/>
                <a:sym typeface="Inter Light"/>
              </a:defRPr>
            </a:lvl4pPr>
            <a:lvl5pPr marL="2286000" lvl="4" indent="-304800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Char char="○"/>
              <a:defRPr>
                <a:latin typeface="Inter Light"/>
                <a:ea typeface="Inter Light"/>
                <a:cs typeface="Inter Light"/>
                <a:sym typeface="Inter Light"/>
              </a:defRPr>
            </a:lvl5pPr>
            <a:lvl6pPr marL="2743200" lvl="5" indent="-304800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Char char="■"/>
              <a:defRPr>
                <a:latin typeface="Inter Light"/>
                <a:ea typeface="Inter Light"/>
                <a:cs typeface="Inter Light"/>
                <a:sym typeface="Inter Light"/>
              </a:defRPr>
            </a:lvl6pPr>
            <a:lvl7pPr marL="3200400" lvl="6" indent="-304800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Char char="●"/>
              <a:defRPr>
                <a:latin typeface="Inter Light"/>
                <a:ea typeface="Inter Light"/>
                <a:cs typeface="Inter Light"/>
                <a:sym typeface="Inter Light"/>
              </a:defRPr>
            </a:lvl7pPr>
            <a:lvl8pPr marL="3657600" lvl="7" indent="-304800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Char char="○"/>
              <a:defRPr>
                <a:latin typeface="Inter Light"/>
                <a:ea typeface="Inter Light"/>
                <a:cs typeface="Inter Light"/>
                <a:sym typeface="Inter Light"/>
              </a:defRPr>
            </a:lvl8pPr>
            <a:lvl9pPr marL="4114800" lvl="8" indent="-304800">
              <a:spcBef>
                <a:spcPts val="800"/>
              </a:spcBef>
              <a:spcAft>
                <a:spcPts val="800"/>
              </a:spcAft>
              <a:buSzPts val="1200"/>
              <a:buFont typeface="Inter Light"/>
              <a:buChar char="■"/>
              <a:defRPr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endParaRPr/>
          </a:p>
        </p:txBody>
      </p:sp>
      <p:sp>
        <p:nvSpPr>
          <p:cNvPr id="239" name="Google Shape;239;p24"/>
          <p:cNvSpPr txBox="1">
            <a:spLocks noGrp="1"/>
          </p:cNvSpPr>
          <p:nvPr>
            <p:ph type="title"/>
          </p:nvPr>
        </p:nvSpPr>
        <p:spPr>
          <a:xfrm>
            <a:off x="520900" y="1748175"/>
            <a:ext cx="2377800" cy="926100"/>
          </a:xfrm>
          <a:prstGeom prst="rect">
            <a:avLst/>
          </a:prstGeom>
        </p:spPr>
        <p:txBody>
          <a:bodyPr spcFirstLastPara="1" wrap="square" lIns="228600" tIns="91425" rIns="18287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/>
            </a:lvl9pPr>
          </a:lstStyle>
          <a:p>
            <a:endParaRPr/>
          </a:p>
        </p:txBody>
      </p:sp>
      <p:sp>
        <p:nvSpPr>
          <p:cNvPr id="240" name="Google Shape;240;p24"/>
          <p:cNvSpPr txBox="1">
            <a:spLocks noGrp="1"/>
          </p:cNvSpPr>
          <p:nvPr>
            <p:ph type="title" idx="2"/>
          </p:nvPr>
        </p:nvSpPr>
        <p:spPr>
          <a:xfrm>
            <a:off x="520900" y="2674400"/>
            <a:ext cx="2377800" cy="335100"/>
          </a:xfrm>
          <a:prstGeom prst="rect">
            <a:avLst/>
          </a:prstGeom>
        </p:spPr>
        <p:txBody>
          <a:bodyPr spcFirstLastPara="1" wrap="square" lIns="228600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Inter"/>
              <a:buNone/>
              <a:defRPr sz="1200"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Inter"/>
              <a:buNone/>
              <a:defRPr sz="1200"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Inter"/>
              <a:buNone/>
              <a:defRPr sz="1200"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Inter"/>
              <a:buNone/>
              <a:defRPr sz="1200"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Inter"/>
              <a:buNone/>
              <a:defRPr sz="1200"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Inter"/>
              <a:buNone/>
              <a:defRPr sz="1200"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Inter"/>
              <a:buNone/>
              <a:defRPr sz="1200"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Inter"/>
              <a:buNone/>
              <a:defRPr sz="1200"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Inter"/>
              <a:buNone/>
              <a:defRPr sz="1200"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241" name="Google Shape;241;p24"/>
          <p:cNvSpPr txBox="1">
            <a:spLocks noGrp="1"/>
          </p:cNvSpPr>
          <p:nvPr>
            <p:ph type="subTitle" idx="3"/>
          </p:nvPr>
        </p:nvSpPr>
        <p:spPr>
          <a:xfrm>
            <a:off x="520900" y="3009500"/>
            <a:ext cx="2377800" cy="279000"/>
          </a:xfrm>
          <a:prstGeom prst="rect">
            <a:avLst/>
          </a:prstGeom>
        </p:spPr>
        <p:txBody>
          <a:bodyPr spcFirstLastPara="1" wrap="square" lIns="228600" tIns="0" rIns="91425" bIns="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endParaRPr/>
          </a:p>
        </p:txBody>
      </p:sp>
      <p:sp>
        <p:nvSpPr>
          <p:cNvPr id="242" name="Google Shape;242;p24"/>
          <p:cNvSpPr txBox="1">
            <a:spLocks noGrp="1"/>
          </p:cNvSpPr>
          <p:nvPr>
            <p:ph type="title" idx="4"/>
          </p:nvPr>
        </p:nvSpPr>
        <p:spPr>
          <a:xfrm>
            <a:off x="520900" y="1388975"/>
            <a:ext cx="2377800" cy="359400"/>
          </a:xfrm>
          <a:prstGeom prst="rect">
            <a:avLst/>
          </a:prstGeom>
        </p:spPr>
        <p:txBody>
          <a:bodyPr spcFirstLastPara="1" wrap="square" lIns="228600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endParaRPr/>
          </a:p>
        </p:txBody>
      </p:sp>
      <p:sp>
        <p:nvSpPr>
          <p:cNvPr id="243" name="Google Shape;243;p24"/>
          <p:cNvSpPr txBox="1">
            <a:spLocks noGrp="1"/>
          </p:cNvSpPr>
          <p:nvPr>
            <p:ph type="title" idx="5"/>
          </p:nvPr>
        </p:nvSpPr>
        <p:spPr>
          <a:xfrm>
            <a:off x="3167188" y="1748175"/>
            <a:ext cx="2377800" cy="926100"/>
          </a:xfrm>
          <a:prstGeom prst="rect">
            <a:avLst/>
          </a:prstGeom>
        </p:spPr>
        <p:txBody>
          <a:bodyPr spcFirstLastPara="1" wrap="square" lIns="228600" tIns="91425" rIns="18287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/>
            </a:lvl9pPr>
          </a:lstStyle>
          <a:p>
            <a:endParaRPr/>
          </a:p>
        </p:txBody>
      </p:sp>
      <p:sp>
        <p:nvSpPr>
          <p:cNvPr id="244" name="Google Shape;244;p24"/>
          <p:cNvSpPr txBox="1">
            <a:spLocks noGrp="1"/>
          </p:cNvSpPr>
          <p:nvPr>
            <p:ph type="title" idx="6"/>
          </p:nvPr>
        </p:nvSpPr>
        <p:spPr>
          <a:xfrm>
            <a:off x="3167188" y="2674400"/>
            <a:ext cx="2377800" cy="335100"/>
          </a:xfrm>
          <a:prstGeom prst="rect">
            <a:avLst/>
          </a:prstGeom>
        </p:spPr>
        <p:txBody>
          <a:bodyPr spcFirstLastPara="1" wrap="square" lIns="228600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 sz="1200"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 sz="1200"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 sz="1200"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 sz="1200"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 sz="1200"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 sz="1200"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 sz="1200"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 sz="1200"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 sz="1200"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245" name="Google Shape;245;p24"/>
          <p:cNvSpPr txBox="1">
            <a:spLocks noGrp="1"/>
          </p:cNvSpPr>
          <p:nvPr>
            <p:ph type="subTitle" idx="7"/>
          </p:nvPr>
        </p:nvSpPr>
        <p:spPr>
          <a:xfrm>
            <a:off x="3167188" y="3009500"/>
            <a:ext cx="2377800" cy="279000"/>
          </a:xfrm>
          <a:prstGeom prst="rect">
            <a:avLst/>
          </a:prstGeom>
        </p:spPr>
        <p:txBody>
          <a:bodyPr spcFirstLastPara="1" wrap="square" lIns="228600" tIns="0" rIns="91425" bIns="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Inter Light"/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800"/>
              <a:buFont typeface="Inter Light"/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800"/>
              <a:buFont typeface="Inter Light"/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800"/>
              <a:buFont typeface="Inter Light"/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800"/>
              <a:buFont typeface="Inter Light"/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800"/>
              <a:buFont typeface="Inter Light"/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800"/>
              <a:buFont typeface="Inter Light"/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800"/>
              <a:buFont typeface="Inter Light"/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Clr>
                <a:schemeClr val="lt2"/>
              </a:buClr>
              <a:buSzPts val="800"/>
              <a:buFont typeface="Inter Light"/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endParaRPr/>
          </a:p>
        </p:txBody>
      </p:sp>
      <p:sp>
        <p:nvSpPr>
          <p:cNvPr id="246" name="Google Shape;246;p24"/>
          <p:cNvSpPr txBox="1">
            <a:spLocks noGrp="1"/>
          </p:cNvSpPr>
          <p:nvPr>
            <p:ph type="title" idx="8"/>
          </p:nvPr>
        </p:nvSpPr>
        <p:spPr>
          <a:xfrm>
            <a:off x="3167188" y="1388975"/>
            <a:ext cx="2377800" cy="359400"/>
          </a:xfrm>
          <a:prstGeom prst="rect">
            <a:avLst/>
          </a:prstGeom>
        </p:spPr>
        <p:txBody>
          <a:bodyPr spcFirstLastPara="1" wrap="square" lIns="228600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endParaRPr/>
          </a:p>
        </p:txBody>
      </p:sp>
      <p:sp>
        <p:nvSpPr>
          <p:cNvPr id="247" name="Google Shape;247;p24"/>
          <p:cNvSpPr txBox="1">
            <a:spLocks noGrp="1"/>
          </p:cNvSpPr>
          <p:nvPr>
            <p:ph type="subTitle" idx="9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spcFirstLastPara="1" wrap="square" lIns="91425" tIns="91425" rIns="274300" bIns="91425" anchor="ctr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>
            <a:endParaRPr/>
          </a:p>
        </p:txBody>
      </p:sp>
      <p:sp>
        <p:nvSpPr>
          <p:cNvPr id="248" name="Google Shape;248;p24"/>
          <p:cNvSpPr txBox="1">
            <a:spLocks noGrp="1"/>
          </p:cNvSpPr>
          <p:nvPr>
            <p:ph type="title" idx="13"/>
          </p:nvPr>
        </p:nvSpPr>
        <p:spPr>
          <a:xfrm flipH="1">
            <a:off x="524150" y="658975"/>
            <a:ext cx="8098500" cy="648600"/>
          </a:xfrm>
          <a:prstGeom prst="rect">
            <a:avLst/>
          </a:prstGeom>
        </p:spPr>
        <p:txBody>
          <a:bodyPr spcFirstLastPara="1" wrap="square" lIns="274300" tIns="91425" rIns="91425" bIns="91425" anchor="ctr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49" name="Google Shape;249;p24"/>
          <p:cNvSpPr txBox="1">
            <a:spLocks noGrp="1"/>
          </p:cNvSpPr>
          <p:nvPr>
            <p:ph type="subTitle" idx="14"/>
          </p:nvPr>
        </p:nvSpPr>
        <p:spPr>
          <a:xfrm>
            <a:off x="523850" y="334925"/>
            <a:ext cx="8099100" cy="324000"/>
          </a:xfrm>
          <a:prstGeom prst="rect">
            <a:avLst/>
          </a:prstGeom>
        </p:spPr>
        <p:txBody>
          <a:bodyPr spcFirstLastPara="1" wrap="square" lIns="274300" tIns="91425" rIns="91425" bIns="0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cxnSp>
        <p:nvCxnSpPr>
          <p:cNvPr id="250" name="Google Shape;250;p24"/>
          <p:cNvCxnSpPr/>
          <p:nvPr/>
        </p:nvCxnSpPr>
        <p:spPr>
          <a:xfrm>
            <a:off x="521250" y="-200"/>
            <a:ext cx="0" cy="51438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51" name="Google Shape;251;p24"/>
          <p:cNvCxnSpPr/>
          <p:nvPr/>
        </p:nvCxnSpPr>
        <p:spPr>
          <a:xfrm>
            <a:off x="521250" y="334900"/>
            <a:ext cx="86232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52" name="Google Shape;252;p24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53" name="Google Shape;253;p24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54" name="Google Shape;254;p24"/>
          <p:cNvSpPr txBox="1">
            <a:spLocks noGrp="1"/>
          </p:cNvSpPr>
          <p:nvPr>
            <p:ph type="subTitle" idx="15"/>
          </p:nvPr>
        </p:nvSpPr>
        <p:spPr>
          <a:xfrm>
            <a:off x="521250" y="-175"/>
            <a:ext cx="2930100" cy="335100"/>
          </a:xfrm>
          <a:prstGeom prst="rect">
            <a:avLst/>
          </a:prstGeom>
        </p:spPr>
        <p:txBody>
          <a:bodyPr spcFirstLastPara="1" wrap="square" lIns="274300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>
            <a:endParaRPr/>
          </a:p>
        </p:txBody>
      </p:sp>
      <p:sp>
        <p:nvSpPr>
          <p:cNvPr id="255" name="Google Shape;255;p24"/>
          <p:cNvSpPr txBox="1">
            <a:spLocks noGrp="1"/>
          </p:cNvSpPr>
          <p:nvPr>
            <p:ph type="subTitle" idx="16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spcFirstLastPara="1" wrap="square" lIns="91425" tIns="91425" rIns="274300" bIns="91425" anchor="ctr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>
            <a:endParaRPr/>
          </a:p>
        </p:txBody>
      </p:sp>
      <p:cxnSp>
        <p:nvCxnSpPr>
          <p:cNvPr id="256" name="Google Shape;256;p24"/>
          <p:cNvCxnSpPr/>
          <p:nvPr/>
        </p:nvCxnSpPr>
        <p:spPr>
          <a:xfrm>
            <a:off x="8622700" y="334925"/>
            <a:ext cx="0" cy="48141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57" name="Google Shape;257;p24"/>
          <p:cNvSpPr txBox="1">
            <a:spLocks noGrp="1"/>
          </p:cNvSpPr>
          <p:nvPr>
            <p:ph type="title" idx="17"/>
          </p:nvPr>
        </p:nvSpPr>
        <p:spPr>
          <a:xfrm>
            <a:off x="520900" y="3466625"/>
            <a:ext cx="1848600" cy="279000"/>
          </a:xfrm>
          <a:prstGeom prst="rect">
            <a:avLst/>
          </a:prstGeom>
        </p:spPr>
        <p:txBody>
          <a:bodyPr spcFirstLastPara="1" wrap="square" lIns="182875" tIns="0" rIns="182875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258" name="Google Shape;258;p24"/>
          <p:cNvSpPr txBox="1">
            <a:spLocks noGrp="1"/>
          </p:cNvSpPr>
          <p:nvPr>
            <p:ph type="subTitle" idx="18"/>
          </p:nvPr>
        </p:nvSpPr>
        <p:spPr>
          <a:xfrm>
            <a:off x="524135" y="4213926"/>
            <a:ext cx="1848600" cy="224700"/>
          </a:xfrm>
          <a:prstGeom prst="rect">
            <a:avLst/>
          </a:prstGeom>
        </p:spPr>
        <p:txBody>
          <a:bodyPr spcFirstLastPara="1" wrap="square" lIns="182875" tIns="0" rIns="91425" bIns="0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>
              <a:spcBef>
                <a:spcPts val="80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80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80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80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80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80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80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800"/>
              </a:spcBef>
              <a:spcAft>
                <a:spcPts val="800"/>
              </a:spcAft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259" name="Google Shape;259;p24"/>
          <p:cNvSpPr txBox="1">
            <a:spLocks noGrp="1"/>
          </p:cNvSpPr>
          <p:nvPr>
            <p:ph type="title" idx="19"/>
          </p:nvPr>
        </p:nvSpPr>
        <p:spPr>
          <a:xfrm>
            <a:off x="520900" y="3745642"/>
            <a:ext cx="1848600" cy="468600"/>
          </a:xfrm>
          <a:prstGeom prst="rect">
            <a:avLst/>
          </a:prstGeom>
        </p:spPr>
        <p:txBody>
          <a:bodyPr spcFirstLastPara="1" wrap="square" lIns="182875" tIns="0" rIns="182875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Font typeface="Gowun Batang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260" name="Google Shape;260;p24"/>
          <p:cNvSpPr txBox="1">
            <a:spLocks noGrp="1"/>
          </p:cNvSpPr>
          <p:nvPr>
            <p:ph type="subTitle" idx="20"/>
          </p:nvPr>
        </p:nvSpPr>
        <p:spPr>
          <a:xfrm>
            <a:off x="2374473" y="4213926"/>
            <a:ext cx="1848600" cy="224700"/>
          </a:xfrm>
          <a:prstGeom prst="rect">
            <a:avLst/>
          </a:prstGeom>
        </p:spPr>
        <p:txBody>
          <a:bodyPr spcFirstLastPara="1" wrap="square" lIns="182875" tIns="0" rIns="91425" bIns="0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>
              <a:spcBef>
                <a:spcPts val="80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80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80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80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80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80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80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800"/>
              </a:spcBef>
              <a:spcAft>
                <a:spcPts val="800"/>
              </a:spcAft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261" name="Google Shape;261;p24"/>
          <p:cNvSpPr txBox="1">
            <a:spLocks noGrp="1"/>
          </p:cNvSpPr>
          <p:nvPr>
            <p:ph type="title" idx="21"/>
          </p:nvPr>
        </p:nvSpPr>
        <p:spPr>
          <a:xfrm>
            <a:off x="2371238" y="3745642"/>
            <a:ext cx="1848600" cy="468600"/>
          </a:xfrm>
          <a:prstGeom prst="rect">
            <a:avLst/>
          </a:prstGeom>
        </p:spPr>
        <p:txBody>
          <a:bodyPr spcFirstLastPara="1" wrap="square" lIns="182875" tIns="0" rIns="182875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Font typeface="Gowun Batang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262" name="Google Shape;262;p24"/>
          <p:cNvSpPr txBox="1">
            <a:spLocks noGrp="1"/>
          </p:cNvSpPr>
          <p:nvPr>
            <p:ph type="subTitle" idx="22"/>
          </p:nvPr>
        </p:nvSpPr>
        <p:spPr>
          <a:xfrm>
            <a:off x="4225138" y="4213928"/>
            <a:ext cx="1764600" cy="224700"/>
          </a:xfrm>
          <a:prstGeom prst="rect">
            <a:avLst/>
          </a:prstGeom>
        </p:spPr>
        <p:txBody>
          <a:bodyPr spcFirstLastPara="1" wrap="square" lIns="182875" tIns="0" rIns="91425" bIns="0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>
              <a:spcBef>
                <a:spcPts val="80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80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80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80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80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80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80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800"/>
              </a:spcBef>
              <a:spcAft>
                <a:spcPts val="800"/>
              </a:spcAft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263" name="Google Shape;263;p24"/>
          <p:cNvSpPr txBox="1">
            <a:spLocks noGrp="1"/>
          </p:cNvSpPr>
          <p:nvPr>
            <p:ph type="title" idx="23"/>
          </p:nvPr>
        </p:nvSpPr>
        <p:spPr>
          <a:xfrm>
            <a:off x="4222050" y="3745650"/>
            <a:ext cx="1764600" cy="468600"/>
          </a:xfrm>
          <a:prstGeom prst="rect">
            <a:avLst/>
          </a:prstGeom>
        </p:spPr>
        <p:txBody>
          <a:bodyPr spcFirstLastPara="1" wrap="square" lIns="182875" tIns="0" rIns="182875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Font typeface="Gowun Batang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264" name="Google Shape;264;p24"/>
          <p:cNvSpPr txBox="1">
            <a:spLocks noGrp="1"/>
          </p:cNvSpPr>
          <p:nvPr>
            <p:ph type="subTitle" idx="24"/>
          </p:nvPr>
        </p:nvSpPr>
        <p:spPr>
          <a:xfrm>
            <a:off x="6772301" y="4214250"/>
            <a:ext cx="1848600" cy="224700"/>
          </a:xfrm>
          <a:prstGeom prst="rect">
            <a:avLst/>
          </a:prstGeom>
        </p:spPr>
        <p:txBody>
          <a:bodyPr spcFirstLastPara="1" wrap="square" lIns="182875" tIns="0" rIns="91425" bIns="0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Inter SemiBold"/>
              <a:buNone/>
              <a:defRPr sz="8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Inter SemiBold"/>
              <a:buNone/>
              <a:defRPr sz="8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Inter SemiBold"/>
              <a:buNone/>
              <a:defRPr sz="8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Inter SemiBold"/>
              <a:buNone/>
              <a:defRPr sz="8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Inter SemiBold"/>
              <a:buNone/>
              <a:defRPr sz="8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Inter SemiBold"/>
              <a:buNone/>
              <a:defRPr sz="8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Inter SemiBold"/>
              <a:buNone/>
              <a:defRPr sz="8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Inter SemiBold"/>
              <a:buNone/>
              <a:defRPr sz="8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Clr>
                <a:schemeClr val="accent1"/>
              </a:buClr>
              <a:buSzPts val="800"/>
              <a:buFont typeface="Inter SemiBold"/>
              <a:buNone/>
              <a:defRPr sz="8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265" name="Google Shape;265;p24"/>
          <p:cNvSpPr txBox="1">
            <a:spLocks noGrp="1"/>
          </p:cNvSpPr>
          <p:nvPr>
            <p:ph type="title" idx="25"/>
          </p:nvPr>
        </p:nvSpPr>
        <p:spPr>
          <a:xfrm>
            <a:off x="6772300" y="3745650"/>
            <a:ext cx="1848600" cy="468600"/>
          </a:xfrm>
          <a:prstGeom prst="rect">
            <a:avLst/>
          </a:prstGeom>
        </p:spPr>
        <p:txBody>
          <a:bodyPr spcFirstLastPara="1" wrap="square" lIns="182875" tIns="0" rIns="182875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Gowun Batang"/>
              <a:buNone/>
              <a:defRPr b="1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b="1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b="1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b="1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b="1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b="1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b="1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b="1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b="1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rational Performance">
  <p:cSld name="BLANK_1_5_1">
    <p:bg>
      <p:bgPr>
        <a:solidFill>
          <a:schemeClr val="lt1"/>
        </a:solidFill>
        <a:effectLst/>
      </p:bgPr>
    </p:bg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5"/>
          <p:cNvSpPr txBox="1">
            <a:spLocks noGrp="1"/>
          </p:cNvSpPr>
          <p:nvPr>
            <p:ph type="title"/>
          </p:nvPr>
        </p:nvSpPr>
        <p:spPr>
          <a:xfrm>
            <a:off x="4675375" y="3375975"/>
            <a:ext cx="1056000" cy="632100"/>
          </a:xfrm>
          <a:prstGeom prst="rect">
            <a:avLst/>
          </a:prstGeom>
        </p:spPr>
        <p:txBody>
          <a:bodyPr spcFirstLastPara="1" wrap="square" lIns="137150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 b="1"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 b="1"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 b="1"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 b="1"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 b="1"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 b="1"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 b="1"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 b="1"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 b="1"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268" name="Google Shape;268;p25"/>
          <p:cNvSpPr txBox="1">
            <a:spLocks noGrp="1"/>
          </p:cNvSpPr>
          <p:nvPr>
            <p:ph type="title" idx="2"/>
          </p:nvPr>
        </p:nvSpPr>
        <p:spPr>
          <a:xfrm>
            <a:off x="3429275" y="3375975"/>
            <a:ext cx="1244100" cy="632100"/>
          </a:xfrm>
          <a:prstGeom prst="rect">
            <a:avLst/>
          </a:prstGeom>
        </p:spPr>
        <p:txBody>
          <a:bodyPr spcFirstLastPara="1" wrap="square" lIns="137150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 b="1"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 b="1"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 b="1"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 b="1"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 b="1"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 b="1"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 b="1"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 b="1"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 b="1"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269" name="Google Shape;269;p25"/>
          <p:cNvSpPr txBox="1">
            <a:spLocks noGrp="1"/>
          </p:cNvSpPr>
          <p:nvPr>
            <p:ph type="title" idx="3"/>
          </p:nvPr>
        </p:nvSpPr>
        <p:spPr>
          <a:xfrm>
            <a:off x="4675375" y="1475325"/>
            <a:ext cx="1056000" cy="632100"/>
          </a:xfrm>
          <a:prstGeom prst="rect">
            <a:avLst/>
          </a:prstGeom>
        </p:spPr>
        <p:txBody>
          <a:bodyPr spcFirstLastPara="1" wrap="square" lIns="137150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●"/>
              <a:defRPr sz="1000" b="1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○"/>
              <a:defRPr sz="1000" b="1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■"/>
              <a:defRPr sz="1000" b="1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●"/>
              <a:defRPr sz="1000" b="1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○"/>
              <a:defRPr sz="1000" b="1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■"/>
              <a:defRPr sz="1000" b="1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●"/>
              <a:defRPr sz="1000" b="1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○"/>
              <a:defRPr sz="1000" b="1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■"/>
              <a:defRPr sz="1000" b="1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270" name="Google Shape;270;p25"/>
          <p:cNvSpPr txBox="1">
            <a:spLocks noGrp="1"/>
          </p:cNvSpPr>
          <p:nvPr>
            <p:ph type="title" idx="4"/>
          </p:nvPr>
        </p:nvSpPr>
        <p:spPr>
          <a:xfrm>
            <a:off x="4675375" y="2107788"/>
            <a:ext cx="1056000" cy="632100"/>
          </a:xfrm>
          <a:prstGeom prst="rect">
            <a:avLst/>
          </a:prstGeom>
        </p:spPr>
        <p:txBody>
          <a:bodyPr spcFirstLastPara="1" wrap="square" lIns="137150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●"/>
              <a:defRPr sz="1000" b="1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○"/>
              <a:defRPr sz="1000" b="1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■"/>
              <a:defRPr sz="1000" b="1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●"/>
              <a:defRPr sz="1000" b="1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○"/>
              <a:defRPr sz="1000" b="1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■"/>
              <a:defRPr sz="1000" b="1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●"/>
              <a:defRPr sz="1000" b="1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○"/>
              <a:defRPr sz="1000" b="1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■"/>
              <a:defRPr sz="1000" b="1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271" name="Google Shape;271;p25"/>
          <p:cNvSpPr txBox="1">
            <a:spLocks noGrp="1"/>
          </p:cNvSpPr>
          <p:nvPr>
            <p:ph type="title" idx="5"/>
          </p:nvPr>
        </p:nvSpPr>
        <p:spPr>
          <a:xfrm>
            <a:off x="4675375" y="2740325"/>
            <a:ext cx="1056000" cy="632100"/>
          </a:xfrm>
          <a:prstGeom prst="rect">
            <a:avLst/>
          </a:prstGeom>
        </p:spPr>
        <p:txBody>
          <a:bodyPr spcFirstLastPara="1" wrap="square" lIns="137150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●"/>
              <a:defRPr sz="1000" b="1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○"/>
              <a:defRPr sz="1000" b="1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■"/>
              <a:defRPr sz="1000" b="1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●"/>
              <a:defRPr sz="1000" b="1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○"/>
              <a:defRPr sz="1000" b="1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■"/>
              <a:defRPr sz="1000" b="1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●"/>
              <a:defRPr sz="1000" b="1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○"/>
              <a:defRPr sz="1000" b="1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■"/>
              <a:defRPr sz="1000" b="1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272" name="Google Shape;272;p25"/>
          <p:cNvSpPr txBox="1">
            <a:spLocks noGrp="1"/>
          </p:cNvSpPr>
          <p:nvPr>
            <p:ph type="title" idx="6"/>
          </p:nvPr>
        </p:nvSpPr>
        <p:spPr>
          <a:xfrm>
            <a:off x="4675375" y="4007325"/>
            <a:ext cx="1056000" cy="609300"/>
          </a:xfrm>
          <a:prstGeom prst="rect">
            <a:avLst/>
          </a:prstGeom>
        </p:spPr>
        <p:txBody>
          <a:bodyPr spcFirstLastPara="1" wrap="square" lIns="137150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●"/>
              <a:defRPr sz="1000" b="1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○"/>
              <a:defRPr sz="1000" b="1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■"/>
              <a:defRPr sz="1000" b="1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●"/>
              <a:defRPr sz="1000" b="1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○"/>
              <a:defRPr sz="1000" b="1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■"/>
              <a:defRPr sz="1000" b="1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●"/>
              <a:defRPr sz="1000" b="1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○"/>
              <a:defRPr sz="1000" b="1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■"/>
              <a:defRPr sz="1000" b="1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273" name="Google Shape;273;p25"/>
          <p:cNvSpPr txBox="1">
            <a:spLocks noGrp="1"/>
          </p:cNvSpPr>
          <p:nvPr>
            <p:ph type="title" idx="7"/>
          </p:nvPr>
        </p:nvSpPr>
        <p:spPr>
          <a:xfrm>
            <a:off x="3429252" y="1475325"/>
            <a:ext cx="1244100" cy="632100"/>
          </a:xfrm>
          <a:prstGeom prst="rect">
            <a:avLst/>
          </a:prstGeom>
        </p:spPr>
        <p:txBody>
          <a:bodyPr spcFirstLastPara="1" wrap="square" lIns="137150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274" name="Google Shape;274;p25"/>
          <p:cNvSpPr txBox="1">
            <a:spLocks noGrp="1"/>
          </p:cNvSpPr>
          <p:nvPr>
            <p:ph type="title" idx="8"/>
          </p:nvPr>
        </p:nvSpPr>
        <p:spPr>
          <a:xfrm>
            <a:off x="3429252" y="2107275"/>
            <a:ext cx="1244100" cy="632100"/>
          </a:xfrm>
          <a:prstGeom prst="rect">
            <a:avLst/>
          </a:prstGeom>
        </p:spPr>
        <p:txBody>
          <a:bodyPr spcFirstLastPara="1" wrap="square" lIns="137150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275" name="Google Shape;275;p25"/>
          <p:cNvSpPr txBox="1">
            <a:spLocks noGrp="1"/>
          </p:cNvSpPr>
          <p:nvPr>
            <p:ph type="title" idx="9"/>
          </p:nvPr>
        </p:nvSpPr>
        <p:spPr>
          <a:xfrm>
            <a:off x="3429252" y="2742250"/>
            <a:ext cx="1244100" cy="632100"/>
          </a:xfrm>
          <a:prstGeom prst="rect">
            <a:avLst/>
          </a:prstGeom>
        </p:spPr>
        <p:txBody>
          <a:bodyPr spcFirstLastPara="1" wrap="square" lIns="137150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276" name="Google Shape;276;p25"/>
          <p:cNvSpPr txBox="1">
            <a:spLocks noGrp="1"/>
          </p:cNvSpPr>
          <p:nvPr>
            <p:ph type="title" idx="13"/>
          </p:nvPr>
        </p:nvSpPr>
        <p:spPr>
          <a:xfrm>
            <a:off x="3429250" y="4008675"/>
            <a:ext cx="1244100" cy="609300"/>
          </a:xfrm>
          <a:prstGeom prst="rect">
            <a:avLst/>
          </a:prstGeom>
        </p:spPr>
        <p:txBody>
          <a:bodyPr spcFirstLastPara="1" wrap="square" lIns="137150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277" name="Google Shape;277;p25"/>
          <p:cNvSpPr txBox="1">
            <a:spLocks noGrp="1"/>
          </p:cNvSpPr>
          <p:nvPr>
            <p:ph type="title" idx="14"/>
          </p:nvPr>
        </p:nvSpPr>
        <p:spPr>
          <a:xfrm>
            <a:off x="2184152" y="1475325"/>
            <a:ext cx="1244100" cy="632100"/>
          </a:xfrm>
          <a:prstGeom prst="rect">
            <a:avLst/>
          </a:prstGeom>
        </p:spPr>
        <p:txBody>
          <a:bodyPr spcFirstLastPara="1" wrap="square" lIns="137150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●"/>
              <a:defRPr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○"/>
              <a:defRPr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■"/>
              <a:defRPr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●"/>
              <a:defRPr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○"/>
              <a:defRPr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■"/>
              <a:defRPr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●"/>
              <a:defRPr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○"/>
              <a:defRPr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■"/>
              <a:defRPr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278" name="Google Shape;278;p25"/>
          <p:cNvSpPr txBox="1">
            <a:spLocks noGrp="1"/>
          </p:cNvSpPr>
          <p:nvPr>
            <p:ph type="title" idx="15"/>
          </p:nvPr>
        </p:nvSpPr>
        <p:spPr>
          <a:xfrm>
            <a:off x="2184152" y="2107275"/>
            <a:ext cx="1244100" cy="632100"/>
          </a:xfrm>
          <a:prstGeom prst="rect">
            <a:avLst/>
          </a:prstGeom>
        </p:spPr>
        <p:txBody>
          <a:bodyPr spcFirstLastPara="1" wrap="square" lIns="137150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●"/>
              <a:defRPr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○"/>
              <a:defRPr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■"/>
              <a:defRPr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●"/>
              <a:defRPr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○"/>
              <a:defRPr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■"/>
              <a:defRPr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●"/>
              <a:defRPr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○"/>
              <a:defRPr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■"/>
              <a:defRPr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279" name="Google Shape;279;p25"/>
          <p:cNvSpPr txBox="1">
            <a:spLocks noGrp="1"/>
          </p:cNvSpPr>
          <p:nvPr>
            <p:ph type="title" idx="16"/>
          </p:nvPr>
        </p:nvSpPr>
        <p:spPr>
          <a:xfrm>
            <a:off x="2184152" y="2742250"/>
            <a:ext cx="1244100" cy="632100"/>
          </a:xfrm>
          <a:prstGeom prst="rect">
            <a:avLst/>
          </a:prstGeom>
        </p:spPr>
        <p:txBody>
          <a:bodyPr spcFirstLastPara="1" wrap="square" lIns="137150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●"/>
              <a:defRPr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○"/>
              <a:defRPr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■"/>
              <a:defRPr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●"/>
              <a:defRPr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○"/>
              <a:defRPr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■"/>
              <a:defRPr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●"/>
              <a:defRPr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○"/>
              <a:defRPr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■"/>
              <a:defRPr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280" name="Google Shape;280;p25"/>
          <p:cNvSpPr txBox="1">
            <a:spLocks noGrp="1"/>
          </p:cNvSpPr>
          <p:nvPr>
            <p:ph type="title" idx="17"/>
          </p:nvPr>
        </p:nvSpPr>
        <p:spPr>
          <a:xfrm>
            <a:off x="2184175" y="3375975"/>
            <a:ext cx="1244100" cy="632100"/>
          </a:xfrm>
          <a:prstGeom prst="rect">
            <a:avLst/>
          </a:prstGeom>
        </p:spPr>
        <p:txBody>
          <a:bodyPr spcFirstLastPara="1" wrap="square" lIns="137150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281" name="Google Shape;281;p25"/>
          <p:cNvSpPr txBox="1">
            <a:spLocks noGrp="1"/>
          </p:cNvSpPr>
          <p:nvPr>
            <p:ph type="title" idx="18"/>
          </p:nvPr>
        </p:nvSpPr>
        <p:spPr>
          <a:xfrm>
            <a:off x="2184150" y="4008675"/>
            <a:ext cx="1244100" cy="609300"/>
          </a:xfrm>
          <a:prstGeom prst="rect">
            <a:avLst/>
          </a:prstGeom>
        </p:spPr>
        <p:txBody>
          <a:bodyPr spcFirstLastPara="1" wrap="square" lIns="137150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●"/>
              <a:defRPr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○"/>
              <a:defRPr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■"/>
              <a:defRPr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●"/>
              <a:defRPr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○"/>
              <a:defRPr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■"/>
              <a:defRPr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●"/>
              <a:defRPr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○"/>
              <a:defRPr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■"/>
              <a:defRPr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282" name="Google Shape;282;p25"/>
          <p:cNvSpPr txBox="1">
            <a:spLocks noGrp="1"/>
          </p:cNvSpPr>
          <p:nvPr>
            <p:ph type="title" idx="19"/>
          </p:nvPr>
        </p:nvSpPr>
        <p:spPr>
          <a:xfrm>
            <a:off x="522075" y="3375513"/>
            <a:ext cx="1661100" cy="632100"/>
          </a:xfrm>
          <a:prstGeom prst="rect">
            <a:avLst/>
          </a:prstGeom>
        </p:spPr>
        <p:txBody>
          <a:bodyPr spcFirstLastPara="1" wrap="square" lIns="182875" tIns="0" rIns="182875" bIns="0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283" name="Google Shape;283;p25"/>
          <p:cNvSpPr txBox="1">
            <a:spLocks noGrp="1"/>
          </p:cNvSpPr>
          <p:nvPr>
            <p:ph type="title" idx="20"/>
          </p:nvPr>
        </p:nvSpPr>
        <p:spPr>
          <a:xfrm>
            <a:off x="2183175" y="841675"/>
            <a:ext cx="1244100" cy="632100"/>
          </a:xfrm>
          <a:prstGeom prst="rect">
            <a:avLst/>
          </a:prstGeom>
        </p:spPr>
        <p:txBody>
          <a:bodyPr spcFirstLastPara="1" wrap="square" lIns="137150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284" name="Google Shape;284;p25"/>
          <p:cNvSpPr txBox="1">
            <a:spLocks noGrp="1"/>
          </p:cNvSpPr>
          <p:nvPr>
            <p:ph type="title" idx="21"/>
          </p:nvPr>
        </p:nvSpPr>
        <p:spPr>
          <a:xfrm>
            <a:off x="3429275" y="841675"/>
            <a:ext cx="1244100" cy="632100"/>
          </a:xfrm>
          <a:prstGeom prst="rect">
            <a:avLst/>
          </a:prstGeom>
        </p:spPr>
        <p:txBody>
          <a:bodyPr spcFirstLastPara="1" wrap="square" lIns="137150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285" name="Google Shape;285;p25"/>
          <p:cNvSpPr txBox="1">
            <a:spLocks noGrp="1"/>
          </p:cNvSpPr>
          <p:nvPr>
            <p:ph type="title" idx="22"/>
          </p:nvPr>
        </p:nvSpPr>
        <p:spPr>
          <a:xfrm>
            <a:off x="522075" y="1474600"/>
            <a:ext cx="1661100" cy="632100"/>
          </a:xfrm>
          <a:prstGeom prst="rect">
            <a:avLst/>
          </a:prstGeom>
        </p:spPr>
        <p:txBody>
          <a:bodyPr spcFirstLastPara="1" wrap="square" lIns="182875" tIns="0" rIns="182875" bIns="0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286" name="Google Shape;286;p25"/>
          <p:cNvSpPr txBox="1">
            <a:spLocks noGrp="1"/>
          </p:cNvSpPr>
          <p:nvPr>
            <p:ph type="title" idx="23"/>
          </p:nvPr>
        </p:nvSpPr>
        <p:spPr>
          <a:xfrm>
            <a:off x="522075" y="2108563"/>
            <a:ext cx="1661100" cy="632100"/>
          </a:xfrm>
          <a:prstGeom prst="rect">
            <a:avLst/>
          </a:prstGeom>
        </p:spPr>
        <p:txBody>
          <a:bodyPr spcFirstLastPara="1" wrap="square" lIns="182875" tIns="0" rIns="182875" bIns="0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287" name="Google Shape;287;p25"/>
          <p:cNvSpPr txBox="1">
            <a:spLocks noGrp="1"/>
          </p:cNvSpPr>
          <p:nvPr>
            <p:ph type="title" idx="24"/>
          </p:nvPr>
        </p:nvSpPr>
        <p:spPr>
          <a:xfrm>
            <a:off x="522075" y="2740413"/>
            <a:ext cx="1661100" cy="632100"/>
          </a:xfrm>
          <a:prstGeom prst="rect">
            <a:avLst/>
          </a:prstGeom>
        </p:spPr>
        <p:txBody>
          <a:bodyPr spcFirstLastPara="1" wrap="square" lIns="182875" tIns="0" rIns="182875" bIns="0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288" name="Google Shape;288;p25"/>
          <p:cNvSpPr txBox="1">
            <a:spLocks noGrp="1"/>
          </p:cNvSpPr>
          <p:nvPr>
            <p:ph type="title" idx="25"/>
          </p:nvPr>
        </p:nvSpPr>
        <p:spPr>
          <a:xfrm>
            <a:off x="522075" y="4005674"/>
            <a:ext cx="1661100" cy="609300"/>
          </a:xfrm>
          <a:prstGeom prst="rect">
            <a:avLst/>
          </a:prstGeom>
        </p:spPr>
        <p:txBody>
          <a:bodyPr spcFirstLastPara="1" wrap="square" lIns="182875" tIns="0" rIns="182875" bIns="0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289" name="Google Shape;289;p25"/>
          <p:cNvSpPr txBox="1">
            <a:spLocks noGrp="1"/>
          </p:cNvSpPr>
          <p:nvPr>
            <p:ph type="title" idx="26"/>
          </p:nvPr>
        </p:nvSpPr>
        <p:spPr>
          <a:xfrm>
            <a:off x="5731300" y="1475000"/>
            <a:ext cx="2891400" cy="632100"/>
          </a:xfrm>
          <a:prstGeom prst="rect">
            <a:avLst/>
          </a:prstGeom>
        </p:spPr>
        <p:txBody>
          <a:bodyPr spcFirstLastPara="1" wrap="square" lIns="274300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290" name="Google Shape;290;p25"/>
          <p:cNvSpPr txBox="1">
            <a:spLocks noGrp="1"/>
          </p:cNvSpPr>
          <p:nvPr>
            <p:ph type="title" idx="27"/>
          </p:nvPr>
        </p:nvSpPr>
        <p:spPr>
          <a:xfrm>
            <a:off x="5731300" y="2107788"/>
            <a:ext cx="2891400" cy="632100"/>
          </a:xfrm>
          <a:prstGeom prst="rect">
            <a:avLst/>
          </a:prstGeom>
        </p:spPr>
        <p:txBody>
          <a:bodyPr spcFirstLastPara="1" wrap="square" lIns="274300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291" name="Google Shape;291;p25"/>
          <p:cNvSpPr txBox="1">
            <a:spLocks noGrp="1"/>
          </p:cNvSpPr>
          <p:nvPr>
            <p:ph type="title" idx="28"/>
          </p:nvPr>
        </p:nvSpPr>
        <p:spPr>
          <a:xfrm>
            <a:off x="5731300" y="2741150"/>
            <a:ext cx="2891400" cy="632100"/>
          </a:xfrm>
          <a:prstGeom prst="rect">
            <a:avLst/>
          </a:prstGeom>
        </p:spPr>
        <p:txBody>
          <a:bodyPr spcFirstLastPara="1" wrap="square" lIns="274300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292" name="Google Shape;292;p25"/>
          <p:cNvSpPr txBox="1">
            <a:spLocks noGrp="1"/>
          </p:cNvSpPr>
          <p:nvPr>
            <p:ph type="title" idx="29"/>
          </p:nvPr>
        </p:nvSpPr>
        <p:spPr>
          <a:xfrm>
            <a:off x="5731300" y="4011450"/>
            <a:ext cx="2891400" cy="603600"/>
          </a:xfrm>
          <a:prstGeom prst="rect">
            <a:avLst/>
          </a:prstGeom>
        </p:spPr>
        <p:txBody>
          <a:bodyPr spcFirstLastPara="1" wrap="square" lIns="274300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293" name="Google Shape;293;p25"/>
          <p:cNvSpPr txBox="1">
            <a:spLocks noGrp="1"/>
          </p:cNvSpPr>
          <p:nvPr>
            <p:ph type="subTitle" idx="1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spcFirstLastPara="1" wrap="square" lIns="91425" tIns="91425" rIns="274300" bIns="91425" anchor="ctr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94" name="Google Shape;294;p25"/>
          <p:cNvSpPr txBox="1">
            <a:spLocks noGrp="1"/>
          </p:cNvSpPr>
          <p:nvPr>
            <p:ph type="subTitle" idx="30"/>
          </p:nvPr>
        </p:nvSpPr>
        <p:spPr>
          <a:xfrm>
            <a:off x="521250" y="-175"/>
            <a:ext cx="2930100" cy="335100"/>
          </a:xfrm>
          <a:prstGeom prst="rect">
            <a:avLst/>
          </a:prstGeom>
        </p:spPr>
        <p:txBody>
          <a:bodyPr spcFirstLastPara="1" wrap="square" lIns="274300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95" name="Google Shape;295;p25"/>
          <p:cNvSpPr txBox="1">
            <a:spLocks noGrp="1"/>
          </p:cNvSpPr>
          <p:nvPr>
            <p:ph type="subTitle" idx="31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spcFirstLastPara="1" wrap="square" lIns="91425" tIns="91425" rIns="274300" bIns="91425" anchor="ctr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cxnSp>
        <p:nvCxnSpPr>
          <p:cNvPr id="296" name="Google Shape;296;p25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97" name="Google Shape;297;p25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98" name="Google Shape;298;p25"/>
          <p:cNvSpPr txBox="1">
            <a:spLocks noGrp="1"/>
          </p:cNvSpPr>
          <p:nvPr>
            <p:ph type="title" idx="32"/>
          </p:nvPr>
        </p:nvSpPr>
        <p:spPr>
          <a:xfrm>
            <a:off x="5731300" y="3374175"/>
            <a:ext cx="2891400" cy="632100"/>
          </a:xfrm>
          <a:prstGeom prst="rect">
            <a:avLst/>
          </a:prstGeom>
        </p:spPr>
        <p:txBody>
          <a:bodyPr spcFirstLastPara="1" wrap="square" lIns="274300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299" name="Google Shape;299;p25"/>
          <p:cNvSpPr txBox="1">
            <a:spLocks noGrp="1"/>
          </p:cNvSpPr>
          <p:nvPr>
            <p:ph type="title" idx="33"/>
          </p:nvPr>
        </p:nvSpPr>
        <p:spPr>
          <a:xfrm flipH="1">
            <a:off x="524150" y="334900"/>
            <a:ext cx="8098500" cy="510000"/>
          </a:xfrm>
          <a:prstGeom prst="rect">
            <a:avLst/>
          </a:prstGeom>
        </p:spPr>
        <p:txBody>
          <a:bodyPr spcFirstLastPara="1" wrap="square" lIns="274300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KPI - ALT 1">
  <p:cSld name="BLANK_1_1_1_1_1_1_1_1_1_1">
    <p:bg>
      <p:bgPr>
        <a:solidFill>
          <a:schemeClr val="lt2"/>
        </a:solidFill>
        <a:effectLst/>
      </p:bgPr>
    </p:bg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26"/>
          <p:cNvSpPr txBox="1">
            <a:spLocks noGrp="1"/>
          </p:cNvSpPr>
          <p:nvPr>
            <p:ph type="title"/>
          </p:nvPr>
        </p:nvSpPr>
        <p:spPr>
          <a:xfrm>
            <a:off x="521250" y="841675"/>
            <a:ext cx="1923300" cy="3842100"/>
          </a:xfrm>
          <a:prstGeom prst="rect">
            <a:avLst/>
          </a:prstGeom>
        </p:spPr>
        <p:txBody>
          <a:bodyPr spcFirstLastPara="1" wrap="square" lIns="274300" tIns="182875" rIns="18287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302" name="Google Shape;302;p26"/>
          <p:cNvSpPr txBox="1">
            <a:spLocks noGrp="1"/>
          </p:cNvSpPr>
          <p:nvPr>
            <p:ph type="title" idx="2"/>
          </p:nvPr>
        </p:nvSpPr>
        <p:spPr>
          <a:xfrm>
            <a:off x="2445150" y="841675"/>
            <a:ext cx="2233200" cy="5697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303" name="Google Shape;303;p26"/>
          <p:cNvSpPr txBox="1">
            <a:spLocks noGrp="1"/>
          </p:cNvSpPr>
          <p:nvPr>
            <p:ph type="title" idx="3"/>
          </p:nvPr>
        </p:nvSpPr>
        <p:spPr>
          <a:xfrm>
            <a:off x="4678600" y="841675"/>
            <a:ext cx="2233200" cy="5697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304" name="Google Shape;304;p26"/>
          <p:cNvSpPr txBox="1">
            <a:spLocks noGrp="1"/>
          </p:cNvSpPr>
          <p:nvPr>
            <p:ph type="title" idx="4"/>
          </p:nvPr>
        </p:nvSpPr>
        <p:spPr>
          <a:xfrm>
            <a:off x="6912050" y="841675"/>
            <a:ext cx="2233200" cy="5697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305" name="Google Shape;305;p26"/>
          <p:cNvSpPr txBox="1">
            <a:spLocks noGrp="1"/>
          </p:cNvSpPr>
          <p:nvPr>
            <p:ph type="body" idx="1"/>
          </p:nvPr>
        </p:nvSpPr>
        <p:spPr>
          <a:xfrm>
            <a:off x="2444900" y="1411425"/>
            <a:ext cx="2233200" cy="1091400"/>
          </a:xfrm>
          <a:prstGeom prst="rect">
            <a:avLst/>
          </a:prstGeom>
        </p:spPr>
        <p:txBody>
          <a:bodyPr spcFirstLastPara="1" wrap="square" lIns="182875" tIns="182875" rIns="91425" bIns="91425" anchor="t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9pPr>
          </a:lstStyle>
          <a:p>
            <a:endParaRPr/>
          </a:p>
        </p:txBody>
      </p:sp>
      <p:sp>
        <p:nvSpPr>
          <p:cNvPr id="306" name="Google Shape;306;p26"/>
          <p:cNvSpPr txBox="1">
            <a:spLocks noGrp="1"/>
          </p:cNvSpPr>
          <p:nvPr>
            <p:ph type="body" idx="5"/>
          </p:nvPr>
        </p:nvSpPr>
        <p:spPr>
          <a:xfrm>
            <a:off x="6913250" y="1411425"/>
            <a:ext cx="2233200" cy="1091400"/>
          </a:xfrm>
          <a:prstGeom prst="rect">
            <a:avLst/>
          </a:prstGeom>
        </p:spPr>
        <p:txBody>
          <a:bodyPr spcFirstLastPara="1" wrap="square" lIns="182875" tIns="182875" rIns="91425" bIns="91425" anchor="t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9pPr>
          </a:lstStyle>
          <a:p>
            <a:endParaRPr/>
          </a:p>
        </p:txBody>
      </p:sp>
      <p:sp>
        <p:nvSpPr>
          <p:cNvPr id="307" name="Google Shape;307;p26"/>
          <p:cNvSpPr txBox="1">
            <a:spLocks noGrp="1"/>
          </p:cNvSpPr>
          <p:nvPr>
            <p:ph type="title" idx="6"/>
          </p:nvPr>
        </p:nvSpPr>
        <p:spPr>
          <a:xfrm>
            <a:off x="7583463" y="4348475"/>
            <a:ext cx="611100" cy="33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●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○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■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●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○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■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●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○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■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308" name="Google Shape;308;p26"/>
          <p:cNvSpPr txBox="1">
            <a:spLocks noGrp="1"/>
          </p:cNvSpPr>
          <p:nvPr>
            <p:ph type="subTitle" idx="7"/>
          </p:nvPr>
        </p:nvSpPr>
        <p:spPr>
          <a:xfrm>
            <a:off x="6912288" y="2678875"/>
            <a:ext cx="1427100" cy="332700"/>
          </a:xfrm>
          <a:prstGeom prst="rect">
            <a:avLst/>
          </a:prstGeom>
        </p:spPr>
        <p:txBody>
          <a:bodyPr spcFirstLastPara="1" wrap="square" lIns="18287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309" name="Google Shape;309;p26"/>
          <p:cNvSpPr txBox="1">
            <a:spLocks noGrp="1"/>
          </p:cNvSpPr>
          <p:nvPr>
            <p:ph type="subTitle" idx="8"/>
          </p:nvPr>
        </p:nvSpPr>
        <p:spPr>
          <a:xfrm>
            <a:off x="6912288" y="3348375"/>
            <a:ext cx="1427100" cy="332700"/>
          </a:xfrm>
          <a:prstGeom prst="rect">
            <a:avLst/>
          </a:prstGeom>
        </p:spPr>
        <p:txBody>
          <a:bodyPr spcFirstLastPara="1" wrap="square" lIns="18287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310" name="Google Shape;310;p26"/>
          <p:cNvSpPr txBox="1">
            <a:spLocks noGrp="1"/>
          </p:cNvSpPr>
          <p:nvPr>
            <p:ph type="subTitle" idx="9"/>
          </p:nvPr>
        </p:nvSpPr>
        <p:spPr>
          <a:xfrm>
            <a:off x="6912288" y="4016025"/>
            <a:ext cx="1427100" cy="332700"/>
          </a:xfrm>
          <a:prstGeom prst="rect">
            <a:avLst/>
          </a:prstGeom>
        </p:spPr>
        <p:txBody>
          <a:bodyPr spcFirstLastPara="1" wrap="square" lIns="18287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311" name="Google Shape;311;p26"/>
          <p:cNvSpPr txBox="1">
            <a:spLocks noGrp="1"/>
          </p:cNvSpPr>
          <p:nvPr>
            <p:ph type="title" idx="13"/>
          </p:nvPr>
        </p:nvSpPr>
        <p:spPr>
          <a:xfrm>
            <a:off x="7583463" y="3680400"/>
            <a:ext cx="611100" cy="33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●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○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■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●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○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■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●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○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■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312" name="Google Shape;312;p26"/>
          <p:cNvSpPr txBox="1">
            <a:spLocks noGrp="1"/>
          </p:cNvSpPr>
          <p:nvPr>
            <p:ph type="title" idx="14"/>
          </p:nvPr>
        </p:nvSpPr>
        <p:spPr>
          <a:xfrm>
            <a:off x="7583463" y="3012275"/>
            <a:ext cx="611100" cy="33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●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○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■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●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○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■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●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○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■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313" name="Google Shape;313;p26"/>
          <p:cNvSpPr txBox="1">
            <a:spLocks noGrp="1"/>
          </p:cNvSpPr>
          <p:nvPr>
            <p:ph type="title" idx="15"/>
          </p:nvPr>
        </p:nvSpPr>
        <p:spPr>
          <a:xfrm>
            <a:off x="8535075" y="2677125"/>
            <a:ext cx="611100" cy="33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314" name="Google Shape;314;p26"/>
          <p:cNvSpPr txBox="1">
            <a:spLocks noGrp="1"/>
          </p:cNvSpPr>
          <p:nvPr>
            <p:ph type="title" idx="16"/>
          </p:nvPr>
        </p:nvSpPr>
        <p:spPr>
          <a:xfrm>
            <a:off x="8535075" y="3348325"/>
            <a:ext cx="611100" cy="33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315" name="Google Shape;315;p26"/>
          <p:cNvSpPr txBox="1">
            <a:spLocks noGrp="1"/>
          </p:cNvSpPr>
          <p:nvPr>
            <p:ph type="title" idx="17"/>
          </p:nvPr>
        </p:nvSpPr>
        <p:spPr>
          <a:xfrm>
            <a:off x="8535075" y="4013325"/>
            <a:ext cx="611100" cy="33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316" name="Google Shape;316;p26"/>
          <p:cNvSpPr txBox="1">
            <a:spLocks noGrp="1"/>
          </p:cNvSpPr>
          <p:nvPr>
            <p:ph type="title" idx="18"/>
          </p:nvPr>
        </p:nvSpPr>
        <p:spPr>
          <a:xfrm>
            <a:off x="5349963" y="4348475"/>
            <a:ext cx="611100" cy="33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●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○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■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●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○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■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●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○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■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317" name="Google Shape;317;p26"/>
          <p:cNvSpPr txBox="1">
            <a:spLocks noGrp="1"/>
          </p:cNvSpPr>
          <p:nvPr>
            <p:ph type="subTitle" idx="19"/>
          </p:nvPr>
        </p:nvSpPr>
        <p:spPr>
          <a:xfrm>
            <a:off x="4678788" y="2678875"/>
            <a:ext cx="1427100" cy="332700"/>
          </a:xfrm>
          <a:prstGeom prst="rect">
            <a:avLst/>
          </a:prstGeom>
        </p:spPr>
        <p:txBody>
          <a:bodyPr spcFirstLastPara="1" wrap="square" lIns="18287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318" name="Google Shape;318;p26"/>
          <p:cNvSpPr txBox="1">
            <a:spLocks noGrp="1"/>
          </p:cNvSpPr>
          <p:nvPr>
            <p:ph type="subTitle" idx="20"/>
          </p:nvPr>
        </p:nvSpPr>
        <p:spPr>
          <a:xfrm>
            <a:off x="4678788" y="3348375"/>
            <a:ext cx="1427100" cy="332700"/>
          </a:xfrm>
          <a:prstGeom prst="rect">
            <a:avLst/>
          </a:prstGeom>
        </p:spPr>
        <p:txBody>
          <a:bodyPr spcFirstLastPara="1" wrap="square" lIns="18287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319" name="Google Shape;319;p26"/>
          <p:cNvSpPr txBox="1">
            <a:spLocks noGrp="1"/>
          </p:cNvSpPr>
          <p:nvPr>
            <p:ph type="subTitle" idx="21"/>
          </p:nvPr>
        </p:nvSpPr>
        <p:spPr>
          <a:xfrm>
            <a:off x="4678788" y="4016025"/>
            <a:ext cx="1427100" cy="332700"/>
          </a:xfrm>
          <a:prstGeom prst="rect">
            <a:avLst/>
          </a:prstGeom>
        </p:spPr>
        <p:txBody>
          <a:bodyPr spcFirstLastPara="1" wrap="square" lIns="18287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320" name="Google Shape;320;p26"/>
          <p:cNvSpPr txBox="1">
            <a:spLocks noGrp="1"/>
          </p:cNvSpPr>
          <p:nvPr>
            <p:ph type="title" idx="22"/>
          </p:nvPr>
        </p:nvSpPr>
        <p:spPr>
          <a:xfrm>
            <a:off x="5349963" y="3680400"/>
            <a:ext cx="611100" cy="33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●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○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■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●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○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■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●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○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■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321" name="Google Shape;321;p26"/>
          <p:cNvSpPr txBox="1">
            <a:spLocks noGrp="1"/>
          </p:cNvSpPr>
          <p:nvPr>
            <p:ph type="title" idx="23"/>
          </p:nvPr>
        </p:nvSpPr>
        <p:spPr>
          <a:xfrm>
            <a:off x="5349963" y="3012275"/>
            <a:ext cx="611100" cy="33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●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○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■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●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○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■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●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○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■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322" name="Google Shape;322;p26"/>
          <p:cNvSpPr txBox="1">
            <a:spLocks noGrp="1"/>
          </p:cNvSpPr>
          <p:nvPr>
            <p:ph type="title" idx="24"/>
          </p:nvPr>
        </p:nvSpPr>
        <p:spPr>
          <a:xfrm>
            <a:off x="3112275" y="4348475"/>
            <a:ext cx="611100" cy="33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Char char="●"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Char char="○"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Char char="■"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Char char="●"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Char char="○"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Char char="■"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Char char="●"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Char char="○"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Char char="■"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323" name="Google Shape;323;p26"/>
          <p:cNvSpPr txBox="1">
            <a:spLocks noGrp="1"/>
          </p:cNvSpPr>
          <p:nvPr>
            <p:ph type="subTitle" idx="25"/>
          </p:nvPr>
        </p:nvSpPr>
        <p:spPr>
          <a:xfrm>
            <a:off x="2441100" y="2678875"/>
            <a:ext cx="1427100" cy="332700"/>
          </a:xfrm>
          <a:prstGeom prst="rect">
            <a:avLst/>
          </a:prstGeom>
        </p:spPr>
        <p:txBody>
          <a:bodyPr spcFirstLastPara="1" wrap="square" lIns="18287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324" name="Google Shape;324;p26"/>
          <p:cNvSpPr txBox="1">
            <a:spLocks noGrp="1"/>
          </p:cNvSpPr>
          <p:nvPr>
            <p:ph type="subTitle" idx="26"/>
          </p:nvPr>
        </p:nvSpPr>
        <p:spPr>
          <a:xfrm>
            <a:off x="2441100" y="3348375"/>
            <a:ext cx="1427100" cy="332700"/>
          </a:xfrm>
          <a:prstGeom prst="rect">
            <a:avLst/>
          </a:prstGeom>
        </p:spPr>
        <p:txBody>
          <a:bodyPr spcFirstLastPara="1" wrap="square" lIns="18287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325" name="Google Shape;325;p26"/>
          <p:cNvSpPr txBox="1">
            <a:spLocks noGrp="1"/>
          </p:cNvSpPr>
          <p:nvPr>
            <p:ph type="subTitle" idx="27"/>
          </p:nvPr>
        </p:nvSpPr>
        <p:spPr>
          <a:xfrm>
            <a:off x="2441100" y="4016025"/>
            <a:ext cx="1427100" cy="332700"/>
          </a:xfrm>
          <a:prstGeom prst="rect">
            <a:avLst/>
          </a:prstGeom>
        </p:spPr>
        <p:txBody>
          <a:bodyPr spcFirstLastPara="1" wrap="square" lIns="18287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326" name="Google Shape;326;p26"/>
          <p:cNvSpPr txBox="1">
            <a:spLocks noGrp="1"/>
          </p:cNvSpPr>
          <p:nvPr>
            <p:ph type="title" idx="28"/>
          </p:nvPr>
        </p:nvSpPr>
        <p:spPr>
          <a:xfrm>
            <a:off x="3112275" y="3680400"/>
            <a:ext cx="611100" cy="33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Char char="●"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Char char="○"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Char char="■"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Char char="●"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Char char="○"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Char char="■"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Char char="●"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Char char="○"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Char char="■"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327" name="Google Shape;327;p26"/>
          <p:cNvSpPr txBox="1"/>
          <p:nvPr/>
        </p:nvSpPr>
        <p:spPr>
          <a:xfrm>
            <a:off x="5762125" y="3346325"/>
            <a:ext cx="611100" cy="3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8287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>
                <a:solidFill>
                  <a:schemeClr val="lt2"/>
                </a:solidFill>
                <a:latin typeface="Inter Medium"/>
                <a:ea typeface="Inter Medium"/>
                <a:cs typeface="Inter Medium"/>
                <a:sym typeface="Inter Medium"/>
              </a:rPr>
              <a:t>00%</a:t>
            </a:r>
            <a:endParaRPr sz="1000">
              <a:solidFill>
                <a:schemeClr val="lt2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328" name="Google Shape;328;p26"/>
          <p:cNvSpPr txBox="1">
            <a:spLocks noGrp="1"/>
          </p:cNvSpPr>
          <p:nvPr>
            <p:ph type="subTitle" idx="29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spcFirstLastPara="1" wrap="square" lIns="91425" tIns="91425" rIns="274300" bIns="91425" anchor="ctr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>
            <a:endParaRPr/>
          </a:p>
        </p:txBody>
      </p:sp>
      <p:sp>
        <p:nvSpPr>
          <p:cNvPr id="329" name="Google Shape;329;p26"/>
          <p:cNvSpPr txBox="1">
            <a:spLocks noGrp="1"/>
          </p:cNvSpPr>
          <p:nvPr>
            <p:ph type="subTitle" idx="30"/>
          </p:nvPr>
        </p:nvSpPr>
        <p:spPr>
          <a:xfrm>
            <a:off x="521250" y="-175"/>
            <a:ext cx="2930100" cy="335100"/>
          </a:xfrm>
          <a:prstGeom prst="rect">
            <a:avLst/>
          </a:prstGeom>
        </p:spPr>
        <p:txBody>
          <a:bodyPr spcFirstLastPara="1" wrap="square" lIns="274300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>
            <a:endParaRPr/>
          </a:p>
        </p:txBody>
      </p:sp>
      <p:sp>
        <p:nvSpPr>
          <p:cNvPr id="330" name="Google Shape;330;p26"/>
          <p:cNvSpPr txBox="1">
            <a:spLocks noGrp="1"/>
          </p:cNvSpPr>
          <p:nvPr>
            <p:ph type="subTitle" idx="31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spcFirstLastPara="1" wrap="square" lIns="91425" tIns="91425" rIns="274300" bIns="91425" anchor="ctr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>
            <a:endParaRPr/>
          </a:p>
        </p:txBody>
      </p:sp>
      <p:cxnSp>
        <p:nvCxnSpPr>
          <p:cNvPr id="331" name="Google Shape;331;p26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2" name="Google Shape;332;p26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33" name="Google Shape;333;p26"/>
          <p:cNvSpPr txBox="1">
            <a:spLocks noGrp="1"/>
          </p:cNvSpPr>
          <p:nvPr>
            <p:ph type="title" idx="32"/>
          </p:nvPr>
        </p:nvSpPr>
        <p:spPr>
          <a:xfrm flipH="1">
            <a:off x="524150" y="334900"/>
            <a:ext cx="6248700" cy="510000"/>
          </a:xfrm>
          <a:prstGeom prst="rect">
            <a:avLst/>
          </a:prstGeom>
        </p:spPr>
        <p:txBody>
          <a:bodyPr spcFirstLastPara="1" wrap="square" lIns="274300" tIns="91425" rIns="91425" bIns="91425" anchor="ctr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34" name="Google Shape;334;p26"/>
          <p:cNvSpPr txBox="1">
            <a:spLocks noGrp="1"/>
          </p:cNvSpPr>
          <p:nvPr>
            <p:ph type="title" idx="33"/>
          </p:nvPr>
        </p:nvSpPr>
        <p:spPr>
          <a:xfrm>
            <a:off x="3112275" y="3012275"/>
            <a:ext cx="611100" cy="33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Char char="●"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Char char="○"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Char char="■"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Char char="●"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Char char="○"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Char char="■"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Char char="●"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Char char="○"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Char char="■"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335" name="Google Shape;335;p26"/>
          <p:cNvSpPr txBox="1">
            <a:spLocks noGrp="1"/>
          </p:cNvSpPr>
          <p:nvPr>
            <p:ph type="title" idx="34"/>
          </p:nvPr>
        </p:nvSpPr>
        <p:spPr>
          <a:xfrm>
            <a:off x="4067600" y="2677125"/>
            <a:ext cx="611100" cy="33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336" name="Google Shape;336;p26"/>
          <p:cNvSpPr txBox="1">
            <a:spLocks noGrp="1"/>
          </p:cNvSpPr>
          <p:nvPr>
            <p:ph type="title" idx="35"/>
          </p:nvPr>
        </p:nvSpPr>
        <p:spPr>
          <a:xfrm>
            <a:off x="4067600" y="3348325"/>
            <a:ext cx="611100" cy="33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337" name="Google Shape;337;p26"/>
          <p:cNvSpPr txBox="1">
            <a:spLocks noGrp="1"/>
          </p:cNvSpPr>
          <p:nvPr>
            <p:ph type="title" idx="36"/>
          </p:nvPr>
        </p:nvSpPr>
        <p:spPr>
          <a:xfrm>
            <a:off x="4067600" y="4013325"/>
            <a:ext cx="611100" cy="33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338" name="Google Shape;338;p26"/>
          <p:cNvSpPr txBox="1">
            <a:spLocks noGrp="1"/>
          </p:cNvSpPr>
          <p:nvPr>
            <p:ph type="title" idx="37"/>
          </p:nvPr>
        </p:nvSpPr>
        <p:spPr>
          <a:xfrm>
            <a:off x="6301575" y="2677125"/>
            <a:ext cx="611100" cy="33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339" name="Google Shape;339;p26"/>
          <p:cNvSpPr txBox="1">
            <a:spLocks noGrp="1"/>
          </p:cNvSpPr>
          <p:nvPr>
            <p:ph type="title" idx="38"/>
          </p:nvPr>
        </p:nvSpPr>
        <p:spPr>
          <a:xfrm>
            <a:off x="6301575" y="3348325"/>
            <a:ext cx="611100" cy="33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340" name="Google Shape;340;p26"/>
          <p:cNvSpPr txBox="1">
            <a:spLocks noGrp="1"/>
          </p:cNvSpPr>
          <p:nvPr>
            <p:ph type="title" idx="39"/>
          </p:nvPr>
        </p:nvSpPr>
        <p:spPr>
          <a:xfrm>
            <a:off x="6301575" y="4013325"/>
            <a:ext cx="611100" cy="33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oject status">
  <p:cSld name="BLANK_1_1_1_1_1_1_1_2_2">
    <p:bg>
      <p:bgPr>
        <a:solidFill>
          <a:schemeClr val="dk2"/>
        </a:solidFill>
        <a:effectLst/>
      </p:bgPr>
    </p:bg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27"/>
          <p:cNvSpPr txBox="1">
            <a:spLocks noGrp="1"/>
          </p:cNvSpPr>
          <p:nvPr>
            <p:ph type="subTitle" idx="1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spcFirstLastPara="1" wrap="square" lIns="91425" tIns="91425" rIns="274300" bIns="91425" anchor="ctr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43" name="Google Shape;343;p27"/>
          <p:cNvSpPr txBox="1">
            <a:spLocks noGrp="1"/>
          </p:cNvSpPr>
          <p:nvPr>
            <p:ph type="title"/>
          </p:nvPr>
        </p:nvSpPr>
        <p:spPr>
          <a:xfrm flipH="1">
            <a:off x="1046169" y="666261"/>
            <a:ext cx="7576500" cy="641400"/>
          </a:xfrm>
          <a:prstGeom prst="rect">
            <a:avLst/>
          </a:prstGeom>
        </p:spPr>
        <p:txBody>
          <a:bodyPr spcFirstLastPara="1" wrap="square" lIns="274300" tIns="91425" rIns="91425" bIns="91425" anchor="ctr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cxnSp>
        <p:nvCxnSpPr>
          <p:cNvPr id="344" name="Google Shape;344;p27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45" name="Google Shape;345;p27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46" name="Google Shape;346;p27"/>
          <p:cNvSpPr txBox="1">
            <a:spLocks noGrp="1"/>
          </p:cNvSpPr>
          <p:nvPr>
            <p:ph type="subTitle" idx="2"/>
          </p:nvPr>
        </p:nvSpPr>
        <p:spPr>
          <a:xfrm>
            <a:off x="1042100" y="-175"/>
            <a:ext cx="2930100" cy="335100"/>
          </a:xfrm>
          <a:prstGeom prst="rect">
            <a:avLst/>
          </a:prstGeom>
        </p:spPr>
        <p:txBody>
          <a:bodyPr spcFirstLastPara="1" wrap="square" lIns="274300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47" name="Google Shape;347;p27"/>
          <p:cNvSpPr txBox="1">
            <a:spLocks noGrp="1"/>
          </p:cNvSpPr>
          <p:nvPr>
            <p:ph type="subTitle" idx="3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spcFirstLastPara="1" wrap="square" lIns="91425" tIns="91425" rIns="274300" bIns="91425" anchor="ctr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48" name="Google Shape;348;p27"/>
          <p:cNvSpPr txBox="1">
            <a:spLocks noGrp="1"/>
          </p:cNvSpPr>
          <p:nvPr>
            <p:ph type="subTitle" idx="4"/>
          </p:nvPr>
        </p:nvSpPr>
        <p:spPr>
          <a:xfrm>
            <a:off x="1303550" y="1309275"/>
            <a:ext cx="2607000" cy="417000"/>
          </a:xfrm>
          <a:prstGeom prst="rect">
            <a:avLst/>
          </a:prstGeom>
        </p:spPr>
        <p:txBody>
          <a:bodyPr spcFirstLastPara="1" wrap="square" lIns="0" tIns="91425" rIns="457200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None/>
              <a:defRPr sz="1500">
                <a:solidFill>
                  <a:schemeClr val="accent3"/>
                </a:solidFill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49" name="Google Shape;349;p27"/>
          <p:cNvSpPr txBox="1">
            <a:spLocks noGrp="1"/>
          </p:cNvSpPr>
          <p:nvPr>
            <p:ph type="subTitle" idx="5"/>
          </p:nvPr>
        </p:nvSpPr>
        <p:spPr>
          <a:xfrm>
            <a:off x="5223450" y="1309275"/>
            <a:ext cx="2607000" cy="417000"/>
          </a:xfrm>
          <a:prstGeom prst="rect">
            <a:avLst/>
          </a:prstGeom>
        </p:spPr>
        <p:txBody>
          <a:bodyPr spcFirstLastPara="1" wrap="square" lIns="0" tIns="91425" rIns="457200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None/>
              <a:defRPr sz="1500">
                <a:solidFill>
                  <a:schemeClr val="accent3"/>
                </a:solidFill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50" name="Google Shape;350;p27"/>
          <p:cNvSpPr txBox="1">
            <a:spLocks noGrp="1"/>
          </p:cNvSpPr>
          <p:nvPr>
            <p:ph type="subTitle" idx="6"/>
          </p:nvPr>
        </p:nvSpPr>
        <p:spPr>
          <a:xfrm>
            <a:off x="1285875" y="3355600"/>
            <a:ext cx="1532400" cy="23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Medium"/>
              <a:buNone/>
              <a:defRPr sz="10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>
            <a:endParaRPr/>
          </a:p>
        </p:txBody>
      </p:sp>
      <p:sp>
        <p:nvSpPr>
          <p:cNvPr id="351" name="Google Shape;351;p27"/>
          <p:cNvSpPr txBox="1">
            <a:spLocks noGrp="1"/>
          </p:cNvSpPr>
          <p:nvPr>
            <p:ph type="subTitle" idx="7"/>
          </p:nvPr>
        </p:nvSpPr>
        <p:spPr>
          <a:xfrm>
            <a:off x="1041050" y="334925"/>
            <a:ext cx="7581900" cy="329700"/>
          </a:xfrm>
          <a:prstGeom prst="rect">
            <a:avLst/>
          </a:prstGeom>
        </p:spPr>
        <p:txBody>
          <a:bodyPr spcFirstLastPara="1" wrap="square" lIns="274300" tIns="91425" rIns="91425" bIns="0" anchor="ctr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352" name="Google Shape;352;p27"/>
          <p:cNvSpPr txBox="1">
            <a:spLocks noGrp="1"/>
          </p:cNvSpPr>
          <p:nvPr>
            <p:ph type="subTitle" idx="8"/>
          </p:nvPr>
        </p:nvSpPr>
        <p:spPr>
          <a:xfrm>
            <a:off x="1285875" y="3690238"/>
            <a:ext cx="1532400" cy="23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Medium"/>
              <a:buNone/>
              <a:defRPr sz="10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>
            <a:endParaRPr/>
          </a:p>
        </p:txBody>
      </p:sp>
      <p:sp>
        <p:nvSpPr>
          <p:cNvPr id="353" name="Google Shape;353;p27"/>
          <p:cNvSpPr txBox="1">
            <a:spLocks noGrp="1"/>
          </p:cNvSpPr>
          <p:nvPr>
            <p:ph type="subTitle" idx="9"/>
          </p:nvPr>
        </p:nvSpPr>
        <p:spPr>
          <a:xfrm>
            <a:off x="1285875" y="4029388"/>
            <a:ext cx="1532400" cy="23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Medium"/>
              <a:buNone/>
              <a:defRPr sz="10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>
            <a:endParaRPr/>
          </a:p>
        </p:txBody>
      </p:sp>
      <p:sp>
        <p:nvSpPr>
          <p:cNvPr id="354" name="Google Shape;354;p27"/>
          <p:cNvSpPr txBox="1">
            <a:spLocks noGrp="1"/>
          </p:cNvSpPr>
          <p:nvPr>
            <p:ph type="subTitle" idx="13"/>
          </p:nvPr>
        </p:nvSpPr>
        <p:spPr>
          <a:xfrm>
            <a:off x="1285875" y="4368550"/>
            <a:ext cx="1532400" cy="23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Medium"/>
              <a:buNone/>
              <a:defRPr sz="10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>
            <a:endParaRPr/>
          </a:p>
        </p:txBody>
      </p:sp>
      <p:sp>
        <p:nvSpPr>
          <p:cNvPr id="355" name="Google Shape;355;p27"/>
          <p:cNvSpPr txBox="1">
            <a:spLocks noGrp="1"/>
          </p:cNvSpPr>
          <p:nvPr>
            <p:ph type="subTitle" idx="14"/>
          </p:nvPr>
        </p:nvSpPr>
        <p:spPr>
          <a:xfrm>
            <a:off x="3415750" y="3353575"/>
            <a:ext cx="1532400" cy="23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2pPr>
            <a:lvl3pPr lvl="2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3pPr>
            <a:lvl4pPr lvl="3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4pPr>
            <a:lvl5pPr lvl="4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5pPr>
            <a:lvl6pPr lvl="5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6pPr>
            <a:lvl7pPr lvl="6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7pPr>
            <a:lvl8pPr lvl="7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8pPr>
            <a:lvl9pPr lvl="8" algn="r">
              <a:spcBef>
                <a:spcPts val="800"/>
              </a:spcBef>
              <a:spcAft>
                <a:spcPts val="80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endParaRPr/>
          </a:p>
        </p:txBody>
      </p:sp>
      <p:sp>
        <p:nvSpPr>
          <p:cNvPr id="356" name="Google Shape;356;p27"/>
          <p:cNvSpPr txBox="1">
            <a:spLocks noGrp="1"/>
          </p:cNvSpPr>
          <p:nvPr>
            <p:ph type="subTitle" idx="15"/>
          </p:nvPr>
        </p:nvSpPr>
        <p:spPr>
          <a:xfrm>
            <a:off x="3415750" y="3688213"/>
            <a:ext cx="1532400" cy="23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2pPr>
            <a:lvl3pPr lvl="2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3pPr>
            <a:lvl4pPr lvl="3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4pPr>
            <a:lvl5pPr lvl="4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5pPr>
            <a:lvl6pPr lvl="5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6pPr>
            <a:lvl7pPr lvl="6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7pPr>
            <a:lvl8pPr lvl="7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8pPr>
            <a:lvl9pPr lvl="8" algn="r">
              <a:spcBef>
                <a:spcPts val="800"/>
              </a:spcBef>
              <a:spcAft>
                <a:spcPts val="80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endParaRPr/>
          </a:p>
        </p:txBody>
      </p:sp>
      <p:sp>
        <p:nvSpPr>
          <p:cNvPr id="357" name="Google Shape;357;p27"/>
          <p:cNvSpPr txBox="1">
            <a:spLocks noGrp="1"/>
          </p:cNvSpPr>
          <p:nvPr>
            <p:ph type="subTitle" idx="16"/>
          </p:nvPr>
        </p:nvSpPr>
        <p:spPr>
          <a:xfrm>
            <a:off x="3415750" y="4027363"/>
            <a:ext cx="1532400" cy="23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2pPr>
            <a:lvl3pPr lvl="2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3pPr>
            <a:lvl4pPr lvl="3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4pPr>
            <a:lvl5pPr lvl="4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5pPr>
            <a:lvl6pPr lvl="5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6pPr>
            <a:lvl7pPr lvl="6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7pPr>
            <a:lvl8pPr lvl="7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8pPr>
            <a:lvl9pPr lvl="8" algn="r">
              <a:spcBef>
                <a:spcPts val="800"/>
              </a:spcBef>
              <a:spcAft>
                <a:spcPts val="80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endParaRPr/>
          </a:p>
        </p:txBody>
      </p:sp>
      <p:sp>
        <p:nvSpPr>
          <p:cNvPr id="358" name="Google Shape;358;p27"/>
          <p:cNvSpPr txBox="1">
            <a:spLocks noGrp="1"/>
          </p:cNvSpPr>
          <p:nvPr>
            <p:ph type="subTitle" idx="17"/>
          </p:nvPr>
        </p:nvSpPr>
        <p:spPr>
          <a:xfrm>
            <a:off x="3415750" y="4366525"/>
            <a:ext cx="1532400" cy="23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2pPr>
            <a:lvl3pPr lvl="2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3pPr>
            <a:lvl4pPr lvl="3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4pPr>
            <a:lvl5pPr lvl="4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5pPr>
            <a:lvl6pPr lvl="5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6pPr>
            <a:lvl7pPr lvl="6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7pPr>
            <a:lvl8pPr lvl="7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8pPr>
            <a:lvl9pPr lvl="8" algn="r">
              <a:spcBef>
                <a:spcPts val="800"/>
              </a:spcBef>
              <a:spcAft>
                <a:spcPts val="80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endParaRPr/>
          </a:p>
        </p:txBody>
      </p:sp>
      <p:sp>
        <p:nvSpPr>
          <p:cNvPr id="359" name="Google Shape;359;p27"/>
          <p:cNvSpPr txBox="1">
            <a:spLocks noGrp="1"/>
          </p:cNvSpPr>
          <p:nvPr>
            <p:ph type="subTitle" idx="18"/>
          </p:nvPr>
        </p:nvSpPr>
        <p:spPr>
          <a:xfrm>
            <a:off x="7383000" y="3353575"/>
            <a:ext cx="1532400" cy="23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2pPr>
            <a:lvl3pPr lvl="2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3pPr>
            <a:lvl4pPr lvl="3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4pPr>
            <a:lvl5pPr lvl="4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5pPr>
            <a:lvl6pPr lvl="5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6pPr>
            <a:lvl7pPr lvl="6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7pPr>
            <a:lvl8pPr lvl="7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8pPr>
            <a:lvl9pPr lvl="8" algn="r">
              <a:spcBef>
                <a:spcPts val="800"/>
              </a:spcBef>
              <a:spcAft>
                <a:spcPts val="80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endParaRPr/>
          </a:p>
        </p:txBody>
      </p:sp>
      <p:sp>
        <p:nvSpPr>
          <p:cNvPr id="360" name="Google Shape;360;p27"/>
          <p:cNvSpPr txBox="1">
            <a:spLocks noGrp="1"/>
          </p:cNvSpPr>
          <p:nvPr>
            <p:ph type="subTitle" idx="19"/>
          </p:nvPr>
        </p:nvSpPr>
        <p:spPr>
          <a:xfrm>
            <a:off x="7383000" y="3688213"/>
            <a:ext cx="1532400" cy="23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2pPr>
            <a:lvl3pPr lvl="2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3pPr>
            <a:lvl4pPr lvl="3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4pPr>
            <a:lvl5pPr lvl="4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5pPr>
            <a:lvl6pPr lvl="5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6pPr>
            <a:lvl7pPr lvl="6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7pPr>
            <a:lvl8pPr lvl="7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8pPr>
            <a:lvl9pPr lvl="8" algn="r">
              <a:spcBef>
                <a:spcPts val="800"/>
              </a:spcBef>
              <a:spcAft>
                <a:spcPts val="80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endParaRPr/>
          </a:p>
        </p:txBody>
      </p:sp>
      <p:sp>
        <p:nvSpPr>
          <p:cNvPr id="361" name="Google Shape;361;p27"/>
          <p:cNvSpPr txBox="1">
            <a:spLocks noGrp="1"/>
          </p:cNvSpPr>
          <p:nvPr>
            <p:ph type="subTitle" idx="20"/>
          </p:nvPr>
        </p:nvSpPr>
        <p:spPr>
          <a:xfrm>
            <a:off x="7383000" y="4027363"/>
            <a:ext cx="1532400" cy="23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2pPr>
            <a:lvl3pPr lvl="2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3pPr>
            <a:lvl4pPr lvl="3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4pPr>
            <a:lvl5pPr lvl="4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5pPr>
            <a:lvl6pPr lvl="5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6pPr>
            <a:lvl7pPr lvl="6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7pPr>
            <a:lvl8pPr lvl="7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8pPr>
            <a:lvl9pPr lvl="8" algn="r">
              <a:spcBef>
                <a:spcPts val="800"/>
              </a:spcBef>
              <a:spcAft>
                <a:spcPts val="80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endParaRPr/>
          </a:p>
        </p:txBody>
      </p:sp>
      <p:sp>
        <p:nvSpPr>
          <p:cNvPr id="362" name="Google Shape;362;p27"/>
          <p:cNvSpPr txBox="1">
            <a:spLocks noGrp="1"/>
          </p:cNvSpPr>
          <p:nvPr>
            <p:ph type="subTitle" idx="21"/>
          </p:nvPr>
        </p:nvSpPr>
        <p:spPr>
          <a:xfrm>
            <a:off x="7383000" y="4366525"/>
            <a:ext cx="1532400" cy="23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2pPr>
            <a:lvl3pPr lvl="2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3pPr>
            <a:lvl4pPr lvl="3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4pPr>
            <a:lvl5pPr lvl="4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5pPr>
            <a:lvl6pPr lvl="5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6pPr>
            <a:lvl7pPr lvl="6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7pPr>
            <a:lvl8pPr lvl="7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8pPr>
            <a:lvl9pPr lvl="8" algn="r">
              <a:spcBef>
                <a:spcPts val="800"/>
              </a:spcBef>
              <a:spcAft>
                <a:spcPts val="80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endParaRPr/>
          </a:p>
        </p:txBody>
      </p:sp>
      <p:sp>
        <p:nvSpPr>
          <p:cNvPr id="363" name="Google Shape;363;p27"/>
          <p:cNvSpPr txBox="1">
            <a:spLocks noGrp="1"/>
          </p:cNvSpPr>
          <p:nvPr>
            <p:ph type="subTitle" idx="22"/>
          </p:nvPr>
        </p:nvSpPr>
        <p:spPr>
          <a:xfrm>
            <a:off x="5223450" y="3353575"/>
            <a:ext cx="1532400" cy="23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Medium"/>
              <a:buNone/>
              <a:defRPr sz="10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>
            <a:endParaRPr/>
          </a:p>
        </p:txBody>
      </p:sp>
      <p:sp>
        <p:nvSpPr>
          <p:cNvPr id="364" name="Google Shape;364;p27"/>
          <p:cNvSpPr txBox="1">
            <a:spLocks noGrp="1"/>
          </p:cNvSpPr>
          <p:nvPr>
            <p:ph type="subTitle" idx="23"/>
          </p:nvPr>
        </p:nvSpPr>
        <p:spPr>
          <a:xfrm>
            <a:off x="5223450" y="3688213"/>
            <a:ext cx="1532400" cy="23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Medium"/>
              <a:buNone/>
              <a:defRPr sz="10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>
            <a:endParaRPr/>
          </a:p>
        </p:txBody>
      </p:sp>
      <p:sp>
        <p:nvSpPr>
          <p:cNvPr id="365" name="Google Shape;365;p27"/>
          <p:cNvSpPr txBox="1">
            <a:spLocks noGrp="1"/>
          </p:cNvSpPr>
          <p:nvPr>
            <p:ph type="subTitle" idx="24"/>
          </p:nvPr>
        </p:nvSpPr>
        <p:spPr>
          <a:xfrm>
            <a:off x="5223450" y="4027363"/>
            <a:ext cx="1532400" cy="23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Medium"/>
              <a:buNone/>
              <a:defRPr sz="10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>
            <a:endParaRPr/>
          </a:p>
        </p:txBody>
      </p:sp>
      <p:sp>
        <p:nvSpPr>
          <p:cNvPr id="366" name="Google Shape;366;p27"/>
          <p:cNvSpPr txBox="1">
            <a:spLocks noGrp="1"/>
          </p:cNvSpPr>
          <p:nvPr>
            <p:ph type="subTitle" idx="25"/>
          </p:nvPr>
        </p:nvSpPr>
        <p:spPr>
          <a:xfrm>
            <a:off x="5223450" y="4366525"/>
            <a:ext cx="1532400" cy="23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Medium"/>
              <a:buNone/>
              <a:defRPr sz="10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>
            <a:endParaRPr/>
          </a:p>
        </p:txBody>
      </p:sp>
      <p:sp>
        <p:nvSpPr>
          <p:cNvPr id="367" name="Google Shape;367;p27"/>
          <p:cNvSpPr txBox="1">
            <a:spLocks noGrp="1"/>
          </p:cNvSpPr>
          <p:nvPr>
            <p:ph type="body" idx="26"/>
          </p:nvPr>
        </p:nvSpPr>
        <p:spPr>
          <a:xfrm>
            <a:off x="1285875" y="1826513"/>
            <a:ext cx="3289800" cy="9531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1pPr>
            <a:lvl2pPr marL="914400" lvl="1" indent="-2921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2pPr>
            <a:lvl3pPr marL="1371600" lvl="2" indent="-2921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3pPr>
            <a:lvl4pPr marL="1828800" lvl="3" indent="-2921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4pPr>
            <a:lvl5pPr marL="2286000" lvl="4" indent="-2921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5pPr>
            <a:lvl6pPr marL="2743200" lvl="5" indent="-2921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6pPr>
            <a:lvl7pPr marL="3200400" lvl="6" indent="-2921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7pPr>
            <a:lvl8pPr marL="3657600" lvl="7" indent="-2921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8pPr>
            <a:lvl9pPr marL="4114800" lvl="8" indent="-2921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68" name="Google Shape;368;p27"/>
          <p:cNvSpPr txBox="1">
            <a:spLocks noGrp="1"/>
          </p:cNvSpPr>
          <p:nvPr>
            <p:ph type="body" idx="27"/>
          </p:nvPr>
        </p:nvSpPr>
        <p:spPr>
          <a:xfrm>
            <a:off x="5223450" y="1826513"/>
            <a:ext cx="3289800" cy="9531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1pPr>
            <a:lvl2pPr marL="914400" lvl="1" indent="-2921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2pPr>
            <a:lvl3pPr marL="1371600" lvl="2" indent="-2921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3pPr>
            <a:lvl4pPr marL="1828800" lvl="3" indent="-2921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4pPr>
            <a:lvl5pPr marL="2286000" lvl="4" indent="-2921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5pPr>
            <a:lvl6pPr marL="2743200" lvl="5" indent="-2921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6pPr>
            <a:lvl7pPr marL="3200400" lvl="6" indent="-2921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7pPr>
            <a:lvl8pPr marL="3657600" lvl="7" indent="-2921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8pPr>
            <a:lvl9pPr marL="4114800" lvl="8" indent="-2921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821">
          <p15:clr>
            <a:srgbClr val="E46962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ext deadline">
  <p:cSld name="BLANK_1_1_1_1_1_1_1_2">
    <p:bg>
      <p:bgPr>
        <a:solidFill>
          <a:schemeClr val="lt2"/>
        </a:solidFill>
        <a:effectLst/>
      </p:bgPr>
    </p:bg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28"/>
          <p:cNvSpPr txBox="1">
            <a:spLocks noGrp="1"/>
          </p:cNvSpPr>
          <p:nvPr>
            <p:ph type="subTitle" idx="1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spcFirstLastPara="1" wrap="square" lIns="91425" tIns="91425" rIns="274300" bIns="91425" anchor="ctr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>
            <a:endParaRPr/>
          </a:p>
        </p:txBody>
      </p:sp>
      <p:sp>
        <p:nvSpPr>
          <p:cNvPr id="371" name="Google Shape;371;p28"/>
          <p:cNvSpPr txBox="1">
            <a:spLocks noGrp="1"/>
          </p:cNvSpPr>
          <p:nvPr>
            <p:ph type="title"/>
          </p:nvPr>
        </p:nvSpPr>
        <p:spPr>
          <a:xfrm flipH="1">
            <a:off x="1046169" y="666261"/>
            <a:ext cx="7576500" cy="641400"/>
          </a:xfrm>
          <a:prstGeom prst="rect">
            <a:avLst/>
          </a:prstGeom>
        </p:spPr>
        <p:txBody>
          <a:bodyPr spcFirstLastPara="1" wrap="square" lIns="274300" tIns="91425" rIns="91425" bIns="91425" anchor="ctr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cxnSp>
        <p:nvCxnSpPr>
          <p:cNvPr id="372" name="Google Shape;372;p28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73" name="Google Shape;373;p28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74" name="Google Shape;374;p28"/>
          <p:cNvSpPr txBox="1">
            <a:spLocks noGrp="1"/>
          </p:cNvSpPr>
          <p:nvPr>
            <p:ph type="subTitle" idx="2"/>
          </p:nvPr>
        </p:nvSpPr>
        <p:spPr>
          <a:xfrm>
            <a:off x="1042100" y="-175"/>
            <a:ext cx="2930100" cy="335100"/>
          </a:xfrm>
          <a:prstGeom prst="rect">
            <a:avLst/>
          </a:prstGeom>
        </p:spPr>
        <p:txBody>
          <a:bodyPr spcFirstLastPara="1" wrap="square" lIns="274300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>
            <a:endParaRPr/>
          </a:p>
        </p:txBody>
      </p:sp>
      <p:sp>
        <p:nvSpPr>
          <p:cNvPr id="375" name="Google Shape;375;p28"/>
          <p:cNvSpPr txBox="1">
            <a:spLocks noGrp="1"/>
          </p:cNvSpPr>
          <p:nvPr>
            <p:ph type="subTitle" idx="3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spcFirstLastPara="1" wrap="square" lIns="91425" tIns="91425" rIns="274300" bIns="91425" anchor="ctr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9pPr>
          </a:lstStyle>
          <a:p>
            <a:endParaRPr/>
          </a:p>
        </p:txBody>
      </p:sp>
      <p:sp>
        <p:nvSpPr>
          <p:cNvPr id="376" name="Google Shape;376;p28"/>
          <p:cNvSpPr txBox="1">
            <a:spLocks noGrp="1"/>
          </p:cNvSpPr>
          <p:nvPr>
            <p:ph type="body" idx="4"/>
          </p:nvPr>
        </p:nvSpPr>
        <p:spPr>
          <a:xfrm>
            <a:off x="1285875" y="1558900"/>
            <a:ext cx="2803800" cy="24990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sp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>
              <a:spcBef>
                <a:spcPts val="80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>
              <a:spcBef>
                <a:spcPts val="80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>
              <a:spcBef>
                <a:spcPts val="80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>
              <a:spcBef>
                <a:spcPts val="80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>
              <a:spcBef>
                <a:spcPts val="800"/>
              </a:spcBef>
              <a:spcAft>
                <a:spcPts val="80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377" name="Google Shape;377;p28"/>
          <p:cNvSpPr txBox="1">
            <a:spLocks noGrp="1"/>
          </p:cNvSpPr>
          <p:nvPr>
            <p:ph type="subTitle" idx="5"/>
          </p:nvPr>
        </p:nvSpPr>
        <p:spPr>
          <a:xfrm>
            <a:off x="5196350" y="1462025"/>
            <a:ext cx="2307600" cy="202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>
                <a:solidFill>
                  <a:schemeClr val="accent1"/>
                </a:solidFill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>
                <a:solidFill>
                  <a:schemeClr val="accent1"/>
                </a:solidFill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>
                <a:solidFill>
                  <a:schemeClr val="accent1"/>
                </a:solidFill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>
                <a:solidFill>
                  <a:schemeClr val="accent1"/>
                </a:solidFill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>
                <a:solidFill>
                  <a:schemeClr val="accent1"/>
                </a:solidFill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>
                <a:solidFill>
                  <a:schemeClr val="accent1"/>
                </a:solidFill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>
                <a:solidFill>
                  <a:schemeClr val="accent1"/>
                </a:solidFill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Clr>
                <a:schemeClr val="accent1"/>
              </a:buClr>
              <a:buSzPts val="12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378" name="Google Shape;378;p28"/>
          <p:cNvSpPr txBox="1">
            <a:spLocks noGrp="1"/>
          </p:cNvSpPr>
          <p:nvPr>
            <p:ph type="subTitle" idx="6"/>
          </p:nvPr>
        </p:nvSpPr>
        <p:spPr>
          <a:xfrm>
            <a:off x="5196350" y="1991175"/>
            <a:ext cx="1109700" cy="202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79" name="Google Shape;379;p28"/>
          <p:cNvSpPr txBox="1">
            <a:spLocks noGrp="1"/>
          </p:cNvSpPr>
          <p:nvPr>
            <p:ph type="subTitle" idx="7"/>
          </p:nvPr>
        </p:nvSpPr>
        <p:spPr>
          <a:xfrm>
            <a:off x="5196350" y="2700175"/>
            <a:ext cx="1109700" cy="202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80" name="Google Shape;380;p28"/>
          <p:cNvSpPr txBox="1">
            <a:spLocks noGrp="1"/>
          </p:cNvSpPr>
          <p:nvPr>
            <p:ph type="subTitle" idx="8"/>
          </p:nvPr>
        </p:nvSpPr>
        <p:spPr>
          <a:xfrm>
            <a:off x="5196350" y="3520225"/>
            <a:ext cx="1109700" cy="202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81" name="Google Shape;381;p28"/>
          <p:cNvSpPr txBox="1">
            <a:spLocks noGrp="1"/>
          </p:cNvSpPr>
          <p:nvPr>
            <p:ph type="subTitle" idx="9"/>
          </p:nvPr>
        </p:nvSpPr>
        <p:spPr>
          <a:xfrm>
            <a:off x="5196350" y="4264075"/>
            <a:ext cx="1109700" cy="202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82" name="Google Shape;382;p28"/>
          <p:cNvSpPr txBox="1">
            <a:spLocks noGrp="1"/>
          </p:cNvSpPr>
          <p:nvPr>
            <p:ph type="body" idx="13"/>
          </p:nvPr>
        </p:nvSpPr>
        <p:spPr>
          <a:xfrm>
            <a:off x="6165050" y="1845825"/>
            <a:ext cx="2642400" cy="493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383" name="Google Shape;383;p28"/>
          <p:cNvSpPr txBox="1">
            <a:spLocks noGrp="1"/>
          </p:cNvSpPr>
          <p:nvPr>
            <p:ph type="body" idx="14"/>
          </p:nvPr>
        </p:nvSpPr>
        <p:spPr>
          <a:xfrm>
            <a:off x="6165050" y="2631025"/>
            <a:ext cx="2642400" cy="493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384" name="Google Shape;384;p28"/>
          <p:cNvSpPr txBox="1">
            <a:spLocks noGrp="1"/>
          </p:cNvSpPr>
          <p:nvPr>
            <p:ph type="body" idx="15"/>
          </p:nvPr>
        </p:nvSpPr>
        <p:spPr>
          <a:xfrm>
            <a:off x="6165050" y="3374875"/>
            <a:ext cx="2642400" cy="493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385" name="Google Shape;385;p28"/>
          <p:cNvSpPr txBox="1">
            <a:spLocks noGrp="1"/>
          </p:cNvSpPr>
          <p:nvPr>
            <p:ph type="body" idx="16"/>
          </p:nvPr>
        </p:nvSpPr>
        <p:spPr>
          <a:xfrm>
            <a:off x="6165050" y="4118725"/>
            <a:ext cx="2642400" cy="493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386" name="Google Shape;386;p28"/>
          <p:cNvSpPr txBox="1">
            <a:spLocks noGrp="1"/>
          </p:cNvSpPr>
          <p:nvPr>
            <p:ph type="subTitle" idx="17"/>
          </p:nvPr>
        </p:nvSpPr>
        <p:spPr>
          <a:xfrm>
            <a:off x="1356350" y="4384150"/>
            <a:ext cx="2413200" cy="2025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Medium"/>
              <a:buNone/>
              <a:defRPr sz="1000" i="1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>
            <a:endParaRPr/>
          </a:p>
        </p:txBody>
      </p:sp>
      <p:sp>
        <p:nvSpPr>
          <p:cNvPr id="387" name="Google Shape;387;p28"/>
          <p:cNvSpPr txBox="1">
            <a:spLocks noGrp="1"/>
          </p:cNvSpPr>
          <p:nvPr>
            <p:ph type="subTitle" idx="18"/>
          </p:nvPr>
        </p:nvSpPr>
        <p:spPr>
          <a:xfrm>
            <a:off x="1042428" y="338324"/>
            <a:ext cx="5186400" cy="329100"/>
          </a:xfrm>
          <a:prstGeom prst="rect">
            <a:avLst/>
          </a:prstGeom>
        </p:spPr>
        <p:txBody>
          <a:bodyPr spcFirstLastPara="1" wrap="square" lIns="274300" tIns="91425" rIns="91425" bIns="0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Medium"/>
              <a:buNone/>
              <a:defRPr sz="10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None/>
              <a:defRPr sz="1000"/>
            </a:lvl2pPr>
            <a:lvl3pPr lvl="2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None/>
              <a:defRPr sz="1000"/>
            </a:lvl3pPr>
            <a:lvl4pPr lvl="3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None/>
              <a:defRPr sz="1000"/>
            </a:lvl4pPr>
            <a:lvl5pPr lvl="4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None/>
              <a:defRPr sz="1000"/>
            </a:lvl5pPr>
            <a:lvl6pPr lvl="5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None/>
              <a:defRPr sz="1000"/>
            </a:lvl6pPr>
            <a:lvl7pPr lvl="6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None/>
              <a:defRPr sz="1000"/>
            </a:lvl7pPr>
            <a:lvl8pPr lvl="7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None/>
              <a:defRPr sz="1000"/>
            </a:lvl8pPr>
            <a:lvl9pPr lvl="8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000"/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">
  <p:cSld name="BLANK_1_1_1_1_1_1_1_2_3">
    <p:bg>
      <p:bgPr>
        <a:solidFill>
          <a:schemeClr val="lt2"/>
        </a:solidFill>
        <a:effectLst/>
      </p:bgPr>
    </p:bg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9" name="Google Shape;389;p29"/>
          <p:cNvGrpSpPr/>
          <p:nvPr/>
        </p:nvGrpSpPr>
        <p:grpSpPr>
          <a:xfrm rot="5400000">
            <a:off x="596727" y="776873"/>
            <a:ext cx="369896" cy="333900"/>
            <a:chOff x="96076" y="654376"/>
            <a:chExt cx="369896" cy="333900"/>
          </a:xfrm>
        </p:grpSpPr>
        <p:cxnSp>
          <p:nvCxnSpPr>
            <p:cNvPr id="390" name="Google Shape;390;p29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391" name="Google Shape;391;p29"/>
            <p:cNvSpPr/>
            <p:nvPr/>
          </p:nvSpPr>
          <p:spPr>
            <a:xfrm>
              <a:off x="281321" y="658254"/>
              <a:ext cx="184651" cy="165556"/>
            </a:xfrm>
            <a:custGeom>
              <a:avLst/>
              <a:gdLst/>
              <a:ahLst/>
              <a:cxnLst/>
              <a:rect l="l" t="t" r="r" b="b"/>
              <a:pathLst>
                <a:path w="7310" h="6525" extrusionOk="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392" name="Google Shape;392;p29"/>
            <p:cNvSpPr/>
            <p:nvPr/>
          </p:nvSpPr>
          <p:spPr>
            <a:xfrm flipH="1">
              <a:off x="96076" y="658254"/>
              <a:ext cx="184651" cy="165556"/>
            </a:xfrm>
            <a:custGeom>
              <a:avLst/>
              <a:gdLst/>
              <a:ahLst/>
              <a:cxnLst/>
              <a:rect l="l" t="t" r="r" b="b"/>
              <a:pathLst>
                <a:path w="7310" h="6525" extrusionOk="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393" name="Google Shape;393;p29"/>
          <p:cNvSpPr txBox="1">
            <a:spLocks noGrp="1"/>
          </p:cNvSpPr>
          <p:nvPr>
            <p:ph type="title"/>
          </p:nvPr>
        </p:nvSpPr>
        <p:spPr>
          <a:xfrm flipH="1">
            <a:off x="1046169" y="666261"/>
            <a:ext cx="7576500" cy="641400"/>
          </a:xfrm>
          <a:prstGeom prst="rect">
            <a:avLst/>
          </a:prstGeom>
        </p:spPr>
        <p:txBody>
          <a:bodyPr spcFirstLastPara="1" wrap="square" lIns="274300" tIns="91425" rIns="91425" bIns="91425" anchor="ctr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9pPr>
          </a:lstStyle>
          <a:p>
            <a:endParaRPr/>
          </a:p>
        </p:txBody>
      </p:sp>
      <p:cxnSp>
        <p:nvCxnSpPr>
          <p:cNvPr id="394" name="Google Shape;394;p29"/>
          <p:cNvCxnSpPr/>
          <p:nvPr/>
        </p:nvCxnSpPr>
        <p:spPr>
          <a:xfrm>
            <a:off x="521250" y="-200"/>
            <a:ext cx="0" cy="51438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95" name="Google Shape;395;p29"/>
          <p:cNvCxnSpPr/>
          <p:nvPr/>
        </p:nvCxnSpPr>
        <p:spPr>
          <a:xfrm>
            <a:off x="1045950" y="334900"/>
            <a:ext cx="80985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96" name="Google Shape;396;p29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97" name="Google Shape;397;p29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98" name="Google Shape;398;p29"/>
          <p:cNvCxnSpPr/>
          <p:nvPr/>
        </p:nvCxnSpPr>
        <p:spPr>
          <a:xfrm>
            <a:off x="1045950" y="1307575"/>
            <a:ext cx="80985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99" name="Google Shape;399;p29"/>
          <p:cNvCxnSpPr/>
          <p:nvPr/>
        </p:nvCxnSpPr>
        <p:spPr>
          <a:xfrm>
            <a:off x="1042100" y="-200"/>
            <a:ext cx="0" cy="51438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00" name="Google Shape;400;p29"/>
          <p:cNvSpPr txBox="1">
            <a:spLocks noGrp="1"/>
          </p:cNvSpPr>
          <p:nvPr>
            <p:ph type="subTitle" idx="1"/>
          </p:nvPr>
        </p:nvSpPr>
        <p:spPr>
          <a:xfrm>
            <a:off x="1041050" y="334925"/>
            <a:ext cx="7581900" cy="329700"/>
          </a:xfrm>
          <a:prstGeom prst="rect">
            <a:avLst/>
          </a:prstGeom>
        </p:spPr>
        <p:txBody>
          <a:bodyPr spcFirstLastPara="1" wrap="square" lIns="274300" tIns="91425" rIns="91425" bIns="0" anchor="ctr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- ALT 1">
  <p:cSld name="BLANK_1_1">
    <p:bg>
      <p:bgPr>
        <a:solidFill>
          <a:schemeClr val="lt2"/>
        </a:solidFill>
        <a:effectLst/>
      </p:bgPr>
    </p:bg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30"/>
          <p:cNvSpPr txBox="1">
            <a:spLocks noGrp="1"/>
          </p:cNvSpPr>
          <p:nvPr>
            <p:ph type="body" idx="1"/>
          </p:nvPr>
        </p:nvSpPr>
        <p:spPr>
          <a:xfrm>
            <a:off x="1042100" y="1307575"/>
            <a:ext cx="3977100" cy="3522300"/>
          </a:xfrm>
          <a:prstGeom prst="rect">
            <a:avLst/>
          </a:prstGeom>
        </p:spPr>
        <p:txBody>
          <a:bodyPr spcFirstLastPara="1" wrap="square" lIns="274300" tIns="274300" rIns="91425" bIns="91425" anchor="t" anchorCtr="0">
            <a:norm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endParaRPr/>
          </a:p>
        </p:txBody>
      </p:sp>
      <p:sp>
        <p:nvSpPr>
          <p:cNvPr id="403" name="Google Shape;403;p30"/>
          <p:cNvSpPr txBox="1">
            <a:spLocks noGrp="1"/>
          </p:cNvSpPr>
          <p:nvPr>
            <p:ph type="subTitle" idx="2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spcFirstLastPara="1" wrap="square" lIns="91425" tIns="91425" rIns="274300" bIns="91425" anchor="ctr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>
            <a:endParaRPr/>
          </a:p>
        </p:txBody>
      </p:sp>
      <p:sp>
        <p:nvSpPr>
          <p:cNvPr id="404" name="Google Shape;404;p30"/>
          <p:cNvSpPr txBox="1">
            <a:spLocks noGrp="1"/>
          </p:cNvSpPr>
          <p:nvPr>
            <p:ph type="subTitle" idx="3"/>
          </p:nvPr>
        </p:nvSpPr>
        <p:spPr>
          <a:xfrm>
            <a:off x="1040600" y="-175"/>
            <a:ext cx="2930100" cy="335100"/>
          </a:xfrm>
          <a:prstGeom prst="rect">
            <a:avLst/>
          </a:prstGeom>
        </p:spPr>
        <p:txBody>
          <a:bodyPr spcFirstLastPara="1" wrap="square" lIns="274300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>
            <a:endParaRPr/>
          </a:p>
        </p:txBody>
      </p:sp>
      <p:sp>
        <p:nvSpPr>
          <p:cNvPr id="405" name="Google Shape;405;p30"/>
          <p:cNvSpPr txBox="1">
            <a:spLocks noGrp="1"/>
          </p:cNvSpPr>
          <p:nvPr>
            <p:ph type="subTitle" idx="4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spcFirstLastPara="1" wrap="square" lIns="91425" tIns="91425" rIns="274300" bIns="91425" anchor="ctr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>
            <a:endParaRPr/>
          </a:p>
        </p:txBody>
      </p:sp>
      <p:cxnSp>
        <p:nvCxnSpPr>
          <p:cNvPr id="406" name="Google Shape;406;p30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07" name="Google Shape;407;p30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08" name="Google Shape;408;p30"/>
          <p:cNvSpPr txBox="1">
            <a:spLocks noGrp="1"/>
          </p:cNvSpPr>
          <p:nvPr>
            <p:ph type="title"/>
          </p:nvPr>
        </p:nvSpPr>
        <p:spPr>
          <a:xfrm flipH="1">
            <a:off x="1040750" y="334850"/>
            <a:ext cx="7581900" cy="882600"/>
          </a:xfrm>
          <a:prstGeom prst="rect">
            <a:avLst/>
          </a:prstGeom>
        </p:spPr>
        <p:txBody>
          <a:bodyPr spcFirstLastPara="1" wrap="square" lIns="274300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owun Batang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owun Batang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owun Batang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owun Batang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owun Batang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owun Batang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owun Batang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owun Batang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owun Batang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- Dark ALT 2">
  <p:cSld name="BLANK_1_2">
    <p:bg>
      <p:bgPr>
        <a:solidFill>
          <a:schemeClr val="dk2"/>
        </a:solidFill>
        <a:effectLst/>
      </p:bgPr>
    </p:bg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31"/>
          <p:cNvSpPr txBox="1">
            <a:spLocks noGrp="1"/>
          </p:cNvSpPr>
          <p:nvPr>
            <p:ph type="subTitle" idx="1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spcFirstLastPara="1" wrap="square" lIns="91425" tIns="91425" rIns="274300" bIns="91425" anchor="ctr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11" name="Google Shape;411;p31"/>
          <p:cNvSpPr txBox="1">
            <a:spLocks noGrp="1"/>
          </p:cNvSpPr>
          <p:nvPr>
            <p:ph type="subTitle" idx="2"/>
          </p:nvPr>
        </p:nvSpPr>
        <p:spPr>
          <a:xfrm>
            <a:off x="521250" y="-175"/>
            <a:ext cx="2930100" cy="335100"/>
          </a:xfrm>
          <a:prstGeom prst="rect">
            <a:avLst/>
          </a:prstGeom>
        </p:spPr>
        <p:txBody>
          <a:bodyPr spcFirstLastPara="1" wrap="square" lIns="274300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12" name="Google Shape;412;p31"/>
          <p:cNvSpPr txBox="1">
            <a:spLocks noGrp="1"/>
          </p:cNvSpPr>
          <p:nvPr>
            <p:ph type="subTitle" idx="3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spcFirstLastPara="1" wrap="square" lIns="91425" tIns="91425" rIns="274300" bIns="91425" anchor="ctr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13" name="Google Shape;413;p31"/>
          <p:cNvSpPr txBox="1">
            <a:spLocks noGrp="1"/>
          </p:cNvSpPr>
          <p:nvPr>
            <p:ph type="title"/>
          </p:nvPr>
        </p:nvSpPr>
        <p:spPr>
          <a:xfrm flipH="1">
            <a:off x="524150" y="334900"/>
            <a:ext cx="8098500" cy="510000"/>
          </a:xfrm>
          <a:prstGeom prst="rect">
            <a:avLst/>
          </a:prstGeom>
        </p:spPr>
        <p:txBody>
          <a:bodyPr spcFirstLastPara="1" wrap="square" lIns="274300" tIns="91425" rIns="91425" bIns="91425" anchor="ctr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cxnSp>
        <p:nvCxnSpPr>
          <p:cNvPr id="414" name="Google Shape;414;p31"/>
          <p:cNvCxnSpPr/>
          <p:nvPr/>
        </p:nvCxnSpPr>
        <p:spPr>
          <a:xfrm>
            <a:off x="521250" y="-200"/>
            <a:ext cx="0" cy="514380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15" name="Google Shape;415;p31"/>
          <p:cNvCxnSpPr/>
          <p:nvPr/>
        </p:nvCxnSpPr>
        <p:spPr>
          <a:xfrm>
            <a:off x="521250" y="334900"/>
            <a:ext cx="8623200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16" name="Google Shape;416;p31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17" name="Google Shape;417;p31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18" name="Google Shape;418;p31"/>
          <p:cNvCxnSpPr/>
          <p:nvPr/>
        </p:nvCxnSpPr>
        <p:spPr>
          <a:xfrm>
            <a:off x="521250" y="841675"/>
            <a:ext cx="8623200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raph Comment">
  <p:cSld name="BLANK_1_1_1_1_1_1_1_1_2">
    <p:bg>
      <p:bgPr>
        <a:solidFill>
          <a:schemeClr val="lt2"/>
        </a:solidFill>
        <a:effectLst/>
      </p:bgPr>
    </p:bg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32"/>
          <p:cNvSpPr/>
          <p:nvPr/>
        </p:nvSpPr>
        <p:spPr>
          <a:xfrm>
            <a:off x="6771475" y="-25"/>
            <a:ext cx="2372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sp>
        <p:nvSpPr>
          <p:cNvPr id="421" name="Google Shape;421;p32"/>
          <p:cNvSpPr txBox="1">
            <a:spLocks noGrp="1"/>
          </p:cNvSpPr>
          <p:nvPr>
            <p:ph type="subTitle" idx="1"/>
          </p:nvPr>
        </p:nvSpPr>
        <p:spPr>
          <a:xfrm>
            <a:off x="521250" y="-175"/>
            <a:ext cx="2930100" cy="335100"/>
          </a:xfrm>
          <a:prstGeom prst="rect">
            <a:avLst/>
          </a:prstGeom>
        </p:spPr>
        <p:txBody>
          <a:bodyPr spcFirstLastPara="1" wrap="square" lIns="274300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>
            <a:endParaRPr/>
          </a:p>
        </p:txBody>
      </p:sp>
      <p:sp>
        <p:nvSpPr>
          <p:cNvPr id="422" name="Google Shape;422;p32"/>
          <p:cNvSpPr txBox="1">
            <a:spLocks noGrp="1"/>
          </p:cNvSpPr>
          <p:nvPr>
            <p:ph type="subTitle" idx="2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spcFirstLastPara="1" wrap="square" lIns="91425" tIns="91425" rIns="274300" bIns="91425" anchor="ctr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>
            <a:endParaRPr/>
          </a:p>
        </p:txBody>
      </p:sp>
      <p:sp>
        <p:nvSpPr>
          <p:cNvPr id="423" name="Google Shape;423;p32"/>
          <p:cNvSpPr txBox="1">
            <a:spLocks noGrp="1"/>
          </p:cNvSpPr>
          <p:nvPr>
            <p:ph type="subTitle" idx="3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spcFirstLastPara="1" wrap="square" lIns="91425" tIns="91425" rIns="274300" bIns="91425" anchor="ctr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>
            <a:endParaRPr/>
          </a:p>
        </p:txBody>
      </p:sp>
      <p:cxnSp>
        <p:nvCxnSpPr>
          <p:cNvPr id="424" name="Google Shape;424;p32"/>
          <p:cNvCxnSpPr/>
          <p:nvPr/>
        </p:nvCxnSpPr>
        <p:spPr>
          <a:xfrm>
            <a:off x="521250" y="-200"/>
            <a:ext cx="0" cy="51438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25" name="Google Shape;425;p32"/>
          <p:cNvCxnSpPr/>
          <p:nvPr/>
        </p:nvCxnSpPr>
        <p:spPr>
          <a:xfrm>
            <a:off x="521250" y="334900"/>
            <a:ext cx="86232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26" name="Google Shape;426;p32"/>
          <p:cNvCxnSpPr/>
          <p:nvPr/>
        </p:nvCxnSpPr>
        <p:spPr>
          <a:xfrm>
            <a:off x="6773750" y="-200"/>
            <a:ext cx="0" cy="51438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27" name="Google Shape;427;p32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8" name="Google Shape;428;p32"/>
          <p:cNvSpPr txBox="1">
            <a:spLocks noGrp="1"/>
          </p:cNvSpPr>
          <p:nvPr>
            <p:ph type="title"/>
          </p:nvPr>
        </p:nvSpPr>
        <p:spPr>
          <a:xfrm>
            <a:off x="6773750" y="841725"/>
            <a:ext cx="1848900" cy="364800"/>
          </a:xfrm>
          <a:prstGeom prst="rect">
            <a:avLst/>
          </a:prstGeom>
        </p:spPr>
        <p:txBody>
          <a:bodyPr spcFirstLastPara="1" wrap="square" lIns="182875" tIns="0" rIns="91425" bIns="0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429" name="Google Shape;429;p32"/>
          <p:cNvSpPr txBox="1">
            <a:spLocks noGrp="1"/>
          </p:cNvSpPr>
          <p:nvPr>
            <p:ph type="subTitle" idx="4"/>
          </p:nvPr>
        </p:nvSpPr>
        <p:spPr>
          <a:xfrm>
            <a:off x="6773750" y="1252675"/>
            <a:ext cx="1848900" cy="335100"/>
          </a:xfrm>
          <a:prstGeom prst="rect">
            <a:avLst/>
          </a:prstGeom>
        </p:spPr>
        <p:txBody>
          <a:bodyPr spcFirstLastPara="1" wrap="square" lIns="182875" tIns="0" rIns="91425" bIns="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9pPr>
          </a:lstStyle>
          <a:p>
            <a:endParaRPr/>
          </a:p>
        </p:txBody>
      </p:sp>
      <p:sp>
        <p:nvSpPr>
          <p:cNvPr id="430" name="Google Shape;430;p32"/>
          <p:cNvSpPr txBox="1">
            <a:spLocks noGrp="1"/>
          </p:cNvSpPr>
          <p:nvPr>
            <p:ph type="body" idx="5"/>
          </p:nvPr>
        </p:nvSpPr>
        <p:spPr>
          <a:xfrm>
            <a:off x="6773750" y="1633925"/>
            <a:ext cx="1848900" cy="3210900"/>
          </a:xfrm>
          <a:prstGeom prst="rect">
            <a:avLst/>
          </a:prstGeom>
        </p:spPr>
        <p:txBody>
          <a:bodyPr spcFirstLastPara="1" wrap="square" lIns="182875" tIns="0" rIns="91425" bIns="146300" anchor="t" anchorCtr="0">
            <a:norm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marL="914400" lvl="1" indent="-2921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marL="1371600" lvl="2" indent="-2921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marL="1828800" lvl="3" indent="-2921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marL="2286000" lvl="4" indent="-2921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marL="2743200" lvl="5" indent="-2921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marL="3200400" lvl="6" indent="-2921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marL="3657600" lvl="7" indent="-2921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marL="4114800" lvl="8" indent="-292100">
              <a:spcBef>
                <a:spcPts val="800"/>
              </a:spcBef>
              <a:spcAft>
                <a:spcPts val="80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endParaRPr/>
          </a:p>
        </p:txBody>
      </p:sp>
      <p:sp>
        <p:nvSpPr>
          <p:cNvPr id="431" name="Google Shape;431;p32"/>
          <p:cNvSpPr txBox="1">
            <a:spLocks noGrp="1"/>
          </p:cNvSpPr>
          <p:nvPr>
            <p:ph type="title" idx="6"/>
          </p:nvPr>
        </p:nvSpPr>
        <p:spPr>
          <a:xfrm flipH="1">
            <a:off x="524150" y="334900"/>
            <a:ext cx="8098500" cy="510000"/>
          </a:xfrm>
          <a:prstGeom prst="rect">
            <a:avLst/>
          </a:prstGeom>
        </p:spPr>
        <p:txBody>
          <a:bodyPr spcFirstLastPara="1" wrap="square" lIns="274300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am Growth">
  <p:cSld name="CUSTOM_4">
    <p:bg>
      <p:bgPr>
        <a:solidFill>
          <a:schemeClr val="lt2"/>
        </a:solidFill>
        <a:effectLst/>
      </p:bgPr>
    </p:bg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33"/>
          <p:cNvSpPr txBox="1">
            <a:spLocks noGrp="1"/>
          </p:cNvSpPr>
          <p:nvPr>
            <p:ph type="body" idx="1"/>
          </p:nvPr>
        </p:nvSpPr>
        <p:spPr>
          <a:xfrm>
            <a:off x="6270725" y="3025600"/>
            <a:ext cx="2874600" cy="1424700"/>
          </a:xfrm>
          <a:prstGeom prst="rect">
            <a:avLst/>
          </a:prstGeom>
        </p:spPr>
        <p:txBody>
          <a:bodyPr spcFirstLastPara="1" wrap="square" lIns="182875" tIns="91425" rIns="182875" bIns="91425" anchor="b" anchorCtr="0">
            <a:norm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■"/>
              <a:defRPr sz="1000"/>
            </a:lvl9pPr>
          </a:lstStyle>
          <a:p>
            <a:endParaRPr/>
          </a:p>
        </p:txBody>
      </p:sp>
      <p:sp>
        <p:nvSpPr>
          <p:cNvPr id="434" name="Google Shape;434;p33"/>
          <p:cNvSpPr txBox="1">
            <a:spLocks noGrp="1"/>
          </p:cNvSpPr>
          <p:nvPr>
            <p:ph type="body" idx="2"/>
          </p:nvPr>
        </p:nvSpPr>
        <p:spPr>
          <a:xfrm>
            <a:off x="3403050" y="2668875"/>
            <a:ext cx="2868000" cy="1781400"/>
          </a:xfrm>
          <a:prstGeom prst="rect">
            <a:avLst/>
          </a:prstGeom>
        </p:spPr>
        <p:txBody>
          <a:bodyPr spcFirstLastPara="1" wrap="square" lIns="182875" tIns="91425" rIns="182875" bIns="91425" anchor="b" anchorCtr="0">
            <a:norm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●"/>
              <a:defRPr sz="1000"/>
            </a:lvl1pPr>
            <a:lvl2pPr marL="914400" lvl="1" indent="-292100">
              <a:spcBef>
                <a:spcPts val="800"/>
              </a:spcBef>
              <a:spcAft>
                <a:spcPts val="0"/>
              </a:spcAft>
              <a:buSzPts val="1000"/>
              <a:buFont typeface="Inter"/>
              <a:buChar char="○"/>
              <a:defRPr sz="1000"/>
            </a:lvl2pPr>
            <a:lvl3pPr marL="1371600" lvl="2" indent="-292100">
              <a:spcBef>
                <a:spcPts val="800"/>
              </a:spcBef>
              <a:spcAft>
                <a:spcPts val="0"/>
              </a:spcAft>
              <a:buSzPts val="1000"/>
              <a:buFont typeface="Inter"/>
              <a:buChar char="■"/>
              <a:defRPr sz="1000"/>
            </a:lvl3pPr>
            <a:lvl4pPr marL="1828800" lvl="3" indent="-292100">
              <a:spcBef>
                <a:spcPts val="800"/>
              </a:spcBef>
              <a:spcAft>
                <a:spcPts val="0"/>
              </a:spcAft>
              <a:buSzPts val="1000"/>
              <a:buFont typeface="Inter"/>
              <a:buChar char="●"/>
              <a:defRPr sz="1000"/>
            </a:lvl4pPr>
            <a:lvl5pPr marL="2286000" lvl="4" indent="-292100">
              <a:spcBef>
                <a:spcPts val="800"/>
              </a:spcBef>
              <a:spcAft>
                <a:spcPts val="0"/>
              </a:spcAft>
              <a:buSzPts val="1000"/>
              <a:buFont typeface="Inter"/>
              <a:buChar char="○"/>
              <a:defRPr sz="1000"/>
            </a:lvl5pPr>
            <a:lvl6pPr marL="2743200" lvl="5" indent="-292100">
              <a:spcBef>
                <a:spcPts val="800"/>
              </a:spcBef>
              <a:spcAft>
                <a:spcPts val="0"/>
              </a:spcAft>
              <a:buSzPts val="1000"/>
              <a:buFont typeface="Inter"/>
              <a:buChar char="■"/>
              <a:defRPr sz="1000"/>
            </a:lvl6pPr>
            <a:lvl7pPr marL="3200400" lvl="6" indent="-292100">
              <a:spcBef>
                <a:spcPts val="800"/>
              </a:spcBef>
              <a:spcAft>
                <a:spcPts val="0"/>
              </a:spcAft>
              <a:buSzPts val="1000"/>
              <a:buFont typeface="Inter"/>
              <a:buChar char="●"/>
              <a:defRPr sz="1000"/>
            </a:lvl7pPr>
            <a:lvl8pPr marL="3657600" lvl="7" indent="-292100">
              <a:spcBef>
                <a:spcPts val="800"/>
              </a:spcBef>
              <a:spcAft>
                <a:spcPts val="0"/>
              </a:spcAft>
              <a:buSzPts val="1000"/>
              <a:buFont typeface="Inter"/>
              <a:buChar char="○"/>
              <a:defRPr sz="1000"/>
            </a:lvl8pPr>
            <a:lvl9pPr marL="4114800" lvl="8" indent="-292100">
              <a:spcBef>
                <a:spcPts val="800"/>
              </a:spcBef>
              <a:spcAft>
                <a:spcPts val="800"/>
              </a:spcAft>
              <a:buSzPts val="1000"/>
              <a:buFont typeface="Inter"/>
              <a:buChar char="■"/>
              <a:defRPr sz="1000"/>
            </a:lvl9pPr>
          </a:lstStyle>
          <a:p>
            <a:endParaRPr/>
          </a:p>
        </p:txBody>
      </p:sp>
      <p:sp>
        <p:nvSpPr>
          <p:cNvPr id="435" name="Google Shape;435;p33"/>
          <p:cNvSpPr txBox="1">
            <a:spLocks noGrp="1"/>
          </p:cNvSpPr>
          <p:nvPr>
            <p:ph type="body" idx="3"/>
          </p:nvPr>
        </p:nvSpPr>
        <p:spPr>
          <a:xfrm>
            <a:off x="521250" y="3426700"/>
            <a:ext cx="2880300" cy="1023600"/>
          </a:xfrm>
          <a:prstGeom prst="rect">
            <a:avLst/>
          </a:prstGeom>
        </p:spPr>
        <p:txBody>
          <a:bodyPr spcFirstLastPara="1" wrap="square" lIns="182875" tIns="91425" rIns="182875" bIns="91425" anchor="b" anchorCtr="0">
            <a:norm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●"/>
              <a:defRPr sz="1000">
                <a:solidFill>
                  <a:schemeClr val="lt2"/>
                </a:solidFill>
              </a:defRPr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○"/>
              <a:defRPr sz="1000">
                <a:solidFill>
                  <a:schemeClr val="lt2"/>
                </a:solidFill>
              </a:defRPr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■"/>
              <a:defRPr sz="1000">
                <a:solidFill>
                  <a:schemeClr val="lt2"/>
                </a:solidFill>
              </a:defRPr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●"/>
              <a:defRPr sz="1000">
                <a:solidFill>
                  <a:schemeClr val="lt2"/>
                </a:solidFill>
              </a:defRPr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○"/>
              <a:defRPr sz="1000">
                <a:solidFill>
                  <a:schemeClr val="lt2"/>
                </a:solidFill>
              </a:defRPr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■"/>
              <a:defRPr sz="1000">
                <a:solidFill>
                  <a:schemeClr val="lt2"/>
                </a:solidFill>
              </a:defRPr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●"/>
              <a:defRPr sz="1000">
                <a:solidFill>
                  <a:schemeClr val="lt2"/>
                </a:solidFill>
              </a:defRPr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○"/>
              <a:defRPr sz="1000">
                <a:solidFill>
                  <a:schemeClr val="lt2"/>
                </a:solidFill>
              </a:defRPr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■"/>
              <a:defRPr sz="10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436" name="Google Shape;436;p33"/>
          <p:cNvSpPr txBox="1">
            <a:spLocks noGrp="1"/>
          </p:cNvSpPr>
          <p:nvPr>
            <p:ph type="title"/>
          </p:nvPr>
        </p:nvSpPr>
        <p:spPr>
          <a:xfrm flipH="1">
            <a:off x="524150" y="334900"/>
            <a:ext cx="8098500" cy="510000"/>
          </a:xfrm>
          <a:prstGeom prst="rect">
            <a:avLst/>
          </a:prstGeom>
        </p:spPr>
        <p:txBody>
          <a:bodyPr spcFirstLastPara="1" wrap="square" lIns="274300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9pPr>
          </a:lstStyle>
          <a:p>
            <a:endParaRPr/>
          </a:p>
        </p:txBody>
      </p:sp>
      <p:cxnSp>
        <p:nvCxnSpPr>
          <p:cNvPr id="437" name="Google Shape;437;p33"/>
          <p:cNvCxnSpPr/>
          <p:nvPr/>
        </p:nvCxnSpPr>
        <p:spPr>
          <a:xfrm>
            <a:off x="3401654" y="841987"/>
            <a:ext cx="0" cy="43017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38" name="Google Shape;438;p33"/>
          <p:cNvCxnSpPr/>
          <p:nvPr/>
        </p:nvCxnSpPr>
        <p:spPr>
          <a:xfrm>
            <a:off x="6271043" y="841987"/>
            <a:ext cx="0" cy="43017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39" name="Google Shape;439;p33"/>
          <p:cNvSpPr txBox="1">
            <a:spLocks noGrp="1"/>
          </p:cNvSpPr>
          <p:nvPr>
            <p:ph type="subTitle" idx="4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spcFirstLastPara="1" wrap="square" lIns="91425" tIns="91425" rIns="274300" bIns="91425" anchor="ctr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>
            <a:endParaRPr/>
          </a:p>
        </p:txBody>
      </p:sp>
      <p:sp>
        <p:nvSpPr>
          <p:cNvPr id="440" name="Google Shape;440;p33"/>
          <p:cNvSpPr txBox="1">
            <a:spLocks noGrp="1"/>
          </p:cNvSpPr>
          <p:nvPr>
            <p:ph type="subTitle" idx="5"/>
          </p:nvPr>
        </p:nvSpPr>
        <p:spPr>
          <a:xfrm>
            <a:off x="521250" y="-175"/>
            <a:ext cx="2930100" cy="335100"/>
          </a:xfrm>
          <a:prstGeom prst="rect">
            <a:avLst/>
          </a:prstGeom>
        </p:spPr>
        <p:txBody>
          <a:bodyPr spcFirstLastPara="1" wrap="square" lIns="274300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>
            <a:endParaRPr/>
          </a:p>
        </p:txBody>
      </p:sp>
      <p:sp>
        <p:nvSpPr>
          <p:cNvPr id="441" name="Google Shape;441;p33"/>
          <p:cNvSpPr txBox="1">
            <a:spLocks noGrp="1"/>
          </p:cNvSpPr>
          <p:nvPr>
            <p:ph type="subTitle" idx="6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spcFirstLastPara="1" wrap="square" lIns="91425" tIns="91425" rIns="274300" bIns="91425" anchor="ctr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>
            <a:endParaRPr/>
          </a:p>
        </p:txBody>
      </p:sp>
      <p:cxnSp>
        <p:nvCxnSpPr>
          <p:cNvPr id="442" name="Google Shape;442;p33"/>
          <p:cNvCxnSpPr/>
          <p:nvPr/>
        </p:nvCxnSpPr>
        <p:spPr>
          <a:xfrm>
            <a:off x="521250" y="-200"/>
            <a:ext cx="0" cy="51438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43" name="Google Shape;443;p33"/>
          <p:cNvCxnSpPr/>
          <p:nvPr/>
        </p:nvCxnSpPr>
        <p:spPr>
          <a:xfrm>
            <a:off x="521250" y="334900"/>
            <a:ext cx="86232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44" name="Google Shape;444;p33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45" name="Google Shape;445;p33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46" name="Google Shape;446;p33"/>
          <p:cNvCxnSpPr/>
          <p:nvPr/>
        </p:nvCxnSpPr>
        <p:spPr>
          <a:xfrm>
            <a:off x="521250" y="841675"/>
            <a:ext cx="86232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47" name="Google Shape;447;p33"/>
          <p:cNvSpPr txBox="1">
            <a:spLocks noGrp="1"/>
          </p:cNvSpPr>
          <p:nvPr>
            <p:ph type="title" idx="7"/>
          </p:nvPr>
        </p:nvSpPr>
        <p:spPr>
          <a:xfrm>
            <a:off x="521250" y="2093850"/>
            <a:ext cx="2878500" cy="1332300"/>
          </a:xfrm>
          <a:prstGeom prst="rect">
            <a:avLst/>
          </a:prstGeom>
        </p:spPr>
        <p:txBody>
          <a:bodyPr spcFirstLastPara="1" wrap="square" lIns="91425" tIns="0" rIns="0" bIns="274300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●"/>
              <a:defRPr sz="55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○"/>
              <a:defRPr sz="55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■"/>
              <a:defRPr sz="55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●"/>
              <a:defRPr sz="55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○"/>
              <a:defRPr sz="55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■"/>
              <a:defRPr sz="55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●"/>
              <a:defRPr sz="55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○"/>
              <a:defRPr sz="55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■"/>
              <a:defRPr sz="5500"/>
            </a:lvl9pPr>
          </a:lstStyle>
          <a:p>
            <a:endParaRPr/>
          </a:p>
        </p:txBody>
      </p:sp>
      <p:sp>
        <p:nvSpPr>
          <p:cNvPr id="448" name="Google Shape;448;p33"/>
          <p:cNvSpPr txBox="1">
            <a:spLocks noGrp="1"/>
          </p:cNvSpPr>
          <p:nvPr>
            <p:ph type="subTitle" idx="8"/>
          </p:nvPr>
        </p:nvSpPr>
        <p:spPr>
          <a:xfrm>
            <a:off x="521250" y="2976675"/>
            <a:ext cx="2880300" cy="450000"/>
          </a:xfrm>
          <a:prstGeom prst="rect">
            <a:avLst/>
          </a:prstGeom>
        </p:spPr>
        <p:txBody>
          <a:bodyPr spcFirstLastPara="1" wrap="square" lIns="182875" tIns="91425" rIns="91425" bIns="5485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>
            <a:endParaRPr/>
          </a:p>
        </p:txBody>
      </p:sp>
      <p:sp>
        <p:nvSpPr>
          <p:cNvPr id="449" name="Google Shape;449;p33"/>
          <p:cNvSpPr txBox="1">
            <a:spLocks noGrp="1"/>
          </p:cNvSpPr>
          <p:nvPr>
            <p:ph type="title" idx="9"/>
          </p:nvPr>
        </p:nvSpPr>
        <p:spPr>
          <a:xfrm>
            <a:off x="3400925" y="1336050"/>
            <a:ext cx="2868000" cy="1332300"/>
          </a:xfrm>
          <a:prstGeom prst="rect">
            <a:avLst/>
          </a:prstGeom>
        </p:spPr>
        <p:txBody>
          <a:bodyPr spcFirstLastPara="1" wrap="square" lIns="91425" tIns="0" rIns="0" bIns="274300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●"/>
              <a:defRPr sz="55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○"/>
              <a:defRPr sz="55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■"/>
              <a:defRPr sz="55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●"/>
              <a:defRPr sz="55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○"/>
              <a:defRPr sz="55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■"/>
              <a:defRPr sz="55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●"/>
              <a:defRPr sz="55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○"/>
              <a:defRPr sz="55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■"/>
              <a:defRPr sz="5500"/>
            </a:lvl9pPr>
          </a:lstStyle>
          <a:p>
            <a:endParaRPr/>
          </a:p>
        </p:txBody>
      </p:sp>
      <p:sp>
        <p:nvSpPr>
          <p:cNvPr id="450" name="Google Shape;450;p33"/>
          <p:cNvSpPr txBox="1">
            <a:spLocks noGrp="1"/>
          </p:cNvSpPr>
          <p:nvPr>
            <p:ph type="subTitle" idx="13"/>
          </p:nvPr>
        </p:nvSpPr>
        <p:spPr>
          <a:xfrm>
            <a:off x="3400925" y="2218875"/>
            <a:ext cx="2869800" cy="450000"/>
          </a:xfrm>
          <a:prstGeom prst="rect">
            <a:avLst/>
          </a:prstGeom>
        </p:spPr>
        <p:txBody>
          <a:bodyPr spcFirstLastPara="1" wrap="square" lIns="182875" tIns="91425" rIns="91425" bIns="5485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>
            <a:endParaRPr/>
          </a:p>
        </p:txBody>
      </p:sp>
      <p:sp>
        <p:nvSpPr>
          <p:cNvPr id="451" name="Google Shape;451;p33"/>
          <p:cNvSpPr txBox="1">
            <a:spLocks noGrp="1"/>
          </p:cNvSpPr>
          <p:nvPr>
            <p:ph type="title" idx="14"/>
          </p:nvPr>
        </p:nvSpPr>
        <p:spPr>
          <a:xfrm>
            <a:off x="6271375" y="1172250"/>
            <a:ext cx="2872800" cy="1281900"/>
          </a:xfrm>
          <a:prstGeom prst="rect">
            <a:avLst/>
          </a:prstGeom>
        </p:spPr>
        <p:txBody>
          <a:bodyPr spcFirstLastPara="1" wrap="square" lIns="182875" tIns="0" rIns="0" bIns="274300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●"/>
              <a:defRPr sz="55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○"/>
              <a:defRPr sz="55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■"/>
              <a:defRPr sz="55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●"/>
              <a:defRPr sz="55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○"/>
              <a:defRPr sz="55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■"/>
              <a:defRPr sz="55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●"/>
              <a:defRPr sz="55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○"/>
              <a:defRPr sz="55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■"/>
              <a:defRPr sz="5500"/>
            </a:lvl9pPr>
          </a:lstStyle>
          <a:p>
            <a:endParaRPr/>
          </a:p>
        </p:txBody>
      </p:sp>
      <p:sp>
        <p:nvSpPr>
          <p:cNvPr id="452" name="Google Shape;452;p33"/>
          <p:cNvSpPr txBox="1">
            <a:spLocks noGrp="1"/>
          </p:cNvSpPr>
          <p:nvPr>
            <p:ph type="subTitle" idx="15"/>
          </p:nvPr>
        </p:nvSpPr>
        <p:spPr>
          <a:xfrm>
            <a:off x="6271375" y="2021749"/>
            <a:ext cx="2874600" cy="432900"/>
          </a:xfrm>
          <a:prstGeom prst="rect">
            <a:avLst/>
          </a:prstGeom>
        </p:spPr>
        <p:txBody>
          <a:bodyPr spcFirstLastPara="1" wrap="square" lIns="182875" tIns="91425" rIns="91425" bIns="5485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>
            <a:endParaRPr/>
          </a:p>
        </p:txBody>
      </p:sp>
      <p:sp>
        <p:nvSpPr>
          <p:cNvPr id="453" name="Google Shape;453;p33"/>
          <p:cNvSpPr txBox="1">
            <a:spLocks noGrp="1"/>
          </p:cNvSpPr>
          <p:nvPr>
            <p:ph type="subTitle" idx="16"/>
          </p:nvPr>
        </p:nvSpPr>
        <p:spPr>
          <a:xfrm>
            <a:off x="6271125" y="2455800"/>
            <a:ext cx="2874600" cy="332400"/>
          </a:xfrm>
          <a:prstGeom prst="rect">
            <a:avLst/>
          </a:prstGeom>
        </p:spPr>
        <p:txBody>
          <a:bodyPr spcFirstLastPara="1" wrap="square" lIns="182875" tIns="0" rIns="91425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454" name="Google Shape;454;p33"/>
          <p:cNvSpPr txBox="1">
            <a:spLocks noGrp="1"/>
          </p:cNvSpPr>
          <p:nvPr>
            <p:ph type="subTitle" idx="17"/>
          </p:nvPr>
        </p:nvSpPr>
        <p:spPr>
          <a:xfrm>
            <a:off x="6271125" y="2840775"/>
            <a:ext cx="2874600" cy="184800"/>
          </a:xfrm>
          <a:prstGeom prst="rect">
            <a:avLst/>
          </a:prstGeom>
        </p:spPr>
        <p:txBody>
          <a:bodyPr spcFirstLastPara="1" wrap="square" lIns="182875" tIns="0" rIns="91425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Inter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Inter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Inter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Inter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Inter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Inter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Inter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Inter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Inter"/>
              <a:buNone/>
              <a:defRPr/>
            </a:lvl9pPr>
          </a:lstStyle>
          <a:p>
            <a:endParaRPr/>
          </a:p>
        </p:txBody>
      </p:sp>
      <p:sp>
        <p:nvSpPr>
          <p:cNvPr id="455" name="Google Shape;455;p33"/>
          <p:cNvSpPr txBox="1">
            <a:spLocks noGrp="1"/>
          </p:cNvSpPr>
          <p:nvPr>
            <p:ph type="title" idx="18"/>
          </p:nvPr>
        </p:nvSpPr>
        <p:spPr>
          <a:xfrm>
            <a:off x="6271375" y="4552825"/>
            <a:ext cx="2872800" cy="335100"/>
          </a:xfrm>
          <a:prstGeom prst="rect">
            <a:avLst/>
          </a:prstGeom>
        </p:spPr>
        <p:txBody>
          <a:bodyPr spcFirstLastPara="1" wrap="square" lIns="18287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Char char="●"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Char char="○"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Char char="■"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Char char="●"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Char char="○"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Char char="■"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Char char="●"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Char char="○"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Char char="■"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456" name="Google Shape;456;p33"/>
          <p:cNvSpPr txBox="1">
            <a:spLocks noGrp="1"/>
          </p:cNvSpPr>
          <p:nvPr>
            <p:ph type="title" idx="19"/>
          </p:nvPr>
        </p:nvSpPr>
        <p:spPr>
          <a:xfrm>
            <a:off x="3401750" y="4552825"/>
            <a:ext cx="2868000" cy="335100"/>
          </a:xfrm>
          <a:prstGeom prst="rect">
            <a:avLst/>
          </a:prstGeom>
        </p:spPr>
        <p:txBody>
          <a:bodyPr spcFirstLastPara="1" wrap="square" lIns="18287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Char char="●"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Char char="○"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Char char="■"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Char char="●"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Char char="○"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Char char="■"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Char char="●"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Char char="○"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Char char="■"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457" name="Google Shape;457;p33"/>
          <p:cNvSpPr txBox="1">
            <a:spLocks noGrp="1"/>
          </p:cNvSpPr>
          <p:nvPr>
            <p:ph type="title" idx="20"/>
          </p:nvPr>
        </p:nvSpPr>
        <p:spPr>
          <a:xfrm>
            <a:off x="521625" y="4552825"/>
            <a:ext cx="2878500" cy="335100"/>
          </a:xfrm>
          <a:prstGeom prst="rect">
            <a:avLst/>
          </a:prstGeom>
        </p:spPr>
        <p:txBody>
          <a:bodyPr spcFirstLastPara="1" wrap="square" lIns="18287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Char char="●"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Char char="○"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Char char="■"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Char char="●"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Char char="○"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Char char="■"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Char char="●"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Char char="○"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Char char="■"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Priorities">
  <p:cSld name="CUSTOM_5">
    <p:bg>
      <p:bgPr>
        <a:solidFill>
          <a:schemeClr val="lt1"/>
        </a:solidFill>
        <a:effectLst/>
      </p:bgPr>
    </p:bg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34"/>
          <p:cNvSpPr txBox="1">
            <a:spLocks noGrp="1"/>
          </p:cNvSpPr>
          <p:nvPr>
            <p:ph type="body" idx="1"/>
          </p:nvPr>
        </p:nvSpPr>
        <p:spPr>
          <a:xfrm>
            <a:off x="1043525" y="2532675"/>
            <a:ext cx="1958400" cy="1001400"/>
          </a:xfrm>
          <a:prstGeom prst="rect">
            <a:avLst/>
          </a:prstGeom>
        </p:spPr>
        <p:txBody>
          <a:bodyPr spcFirstLastPara="1" wrap="square" lIns="182875" tIns="0" rIns="137150" bIns="91425" anchor="t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■"/>
              <a:defRPr sz="1000"/>
            </a:lvl9pPr>
          </a:lstStyle>
          <a:p>
            <a:endParaRPr/>
          </a:p>
        </p:txBody>
      </p:sp>
      <p:cxnSp>
        <p:nvCxnSpPr>
          <p:cNvPr id="460" name="Google Shape;460;p34"/>
          <p:cNvCxnSpPr/>
          <p:nvPr/>
        </p:nvCxnSpPr>
        <p:spPr>
          <a:xfrm>
            <a:off x="8622700" y="334950"/>
            <a:ext cx="0" cy="480570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61" name="Google Shape;461;p34"/>
          <p:cNvSpPr txBox="1">
            <a:spLocks noGrp="1"/>
          </p:cNvSpPr>
          <p:nvPr>
            <p:ph type="subTitle" idx="2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spcFirstLastPara="1" wrap="square" lIns="91425" tIns="91425" rIns="274300" bIns="91425" anchor="ctr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62" name="Google Shape;462;p34"/>
          <p:cNvSpPr txBox="1">
            <a:spLocks noGrp="1"/>
          </p:cNvSpPr>
          <p:nvPr>
            <p:ph type="subTitle" idx="3"/>
          </p:nvPr>
        </p:nvSpPr>
        <p:spPr>
          <a:xfrm>
            <a:off x="1040600" y="-175"/>
            <a:ext cx="2930100" cy="335100"/>
          </a:xfrm>
          <a:prstGeom prst="rect">
            <a:avLst/>
          </a:prstGeom>
        </p:spPr>
        <p:txBody>
          <a:bodyPr spcFirstLastPara="1" wrap="square" lIns="274300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63" name="Google Shape;463;p34"/>
          <p:cNvSpPr txBox="1">
            <a:spLocks noGrp="1"/>
          </p:cNvSpPr>
          <p:nvPr>
            <p:ph type="subTitle" idx="4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spcFirstLastPara="1" wrap="square" lIns="91425" tIns="91425" rIns="274300" bIns="91425" anchor="ctr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cxnSp>
        <p:nvCxnSpPr>
          <p:cNvPr id="464" name="Google Shape;464;p34"/>
          <p:cNvCxnSpPr/>
          <p:nvPr/>
        </p:nvCxnSpPr>
        <p:spPr>
          <a:xfrm>
            <a:off x="1042100" y="334900"/>
            <a:ext cx="8102400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65" name="Google Shape;465;p34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66" name="Google Shape;466;p34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67" name="Google Shape;467;p34"/>
          <p:cNvSpPr txBox="1">
            <a:spLocks noGrp="1"/>
          </p:cNvSpPr>
          <p:nvPr>
            <p:ph type="title"/>
          </p:nvPr>
        </p:nvSpPr>
        <p:spPr>
          <a:xfrm>
            <a:off x="3003325" y="615200"/>
            <a:ext cx="2667300" cy="348900"/>
          </a:xfrm>
          <a:prstGeom prst="rect">
            <a:avLst/>
          </a:prstGeom>
        </p:spPr>
        <p:txBody>
          <a:bodyPr spcFirstLastPara="1" wrap="square" lIns="274300" tIns="0" rIns="0" bIns="0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468" name="Google Shape;468;p34"/>
          <p:cNvSpPr txBox="1">
            <a:spLocks noGrp="1"/>
          </p:cNvSpPr>
          <p:nvPr>
            <p:ph type="title" idx="5"/>
          </p:nvPr>
        </p:nvSpPr>
        <p:spPr>
          <a:xfrm>
            <a:off x="3003325" y="961950"/>
            <a:ext cx="2667300" cy="348900"/>
          </a:xfrm>
          <a:prstGeom prst="rect">
            <a:avLst/>
          </a:prstGeom>
        </p:spPr>
        <p:txBody>
          <a:bodyPr spcFirstLastPara="1" wrap="square" lIns="274300" tIns="0" rIns="0" bIns="0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469" name="Google Shape;469;p34"/>
          <p:cNvSpPr txBox="1">
            <a:spLocks noGrp="1"/>
          </p:cNvSpPr>
          <p:nvPr>
            <p:ph type="title" idx="6"/>
          </p:nvPr>
        </p:nvSpPr>
        <p:spPr>
          <a:xfrm>
            <a:off x="3003325" y="1310800"/>
            <a:ext cx="2667300" cy="348900"/>
          </a:xfrm>
          <a:prstGeom prst="rect">
            <a:avLst/>
          </a:prstGeom>
        </p:spPr>
        <p:txBody>
          <a:bodyPr spcFirstLastPara="1" wrap="square" lIns="274300" tIns="0" rIns="0" bIns="0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470" name="Google Shape;470;p34"/>
          <p:cNvSpPr txBox="1">
            <a:spLocks noGrp="1"/>
          </p:cNvSpPr>
          <p:nvPr>
            <p:ph type="title" idx="7"/>
          </p:nvPr>
        </p:nvSpPr>
        <p:spPr>
          <a:xfrm>
            <a:off x="3003325" y="3820750"/>
            <a:ext cx="2667300" cy="348900"/>
          </a:xfrm>
          <a:prstGeom prst="rect">
            <a:avLst/>
          </a:prstGeom>
        </p:spPr>
        <p:txBody>
          <a:bodyPr spcFirstLastPara="1" wrap="square" lIns="274300" tIns="0" rIns="0" bIns="0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471" name="Google Shape;471;p34"/>
          <p:cNvSpPr txBox="1">
            <a:spLocks noGrp="1"/>
          </p:cNvSpPr>
          <p:nvPr>
            <p:ph type="title" idx="8"/>
          </p:nvPr>
        </p:nvSpPr>
        <p:spPr>
          <a:xfrm>
            <a:off x="3003325" y="4167500"/>
            <a:ext cx="2667300" cy="348900"/>
          </a:xfrm>
          <a:prstGeom prst="rect">
            <a:avLst/>
          </a:prstGeom>
        </p:spPr>
        <p:txBody>
          <a:bodyPr spcFirstLastPara="1" wrap="square" lIns="274300" tIns="0" rIns="0" bIns="0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472" name="Google Shape;472;p34"/>
          <p:cNvSpPr txBox="1">
            <a:spLocks noGrp="1"/>
          </p:cNvSpPr>
          <p:nvPr>
            <p:ph type="title" idx="9"/>
          </p:nvPr>
        </p:nvSpPr>
        <p:spPr>
          <a:xfrm>
            <a:off x="3003325" y="4516350"/>
            <a:ext cx="2667300" cy="348900"/>
          </a:xfrm>
          <a:prstGeom prst="rect">
            <a:avLst/>
          </a:prstGeom>
        </p:spPr>
        <p:txBody>
          <a:bodyPr spcFirstLastPara="1" wrap="square" lIns="274300" tIns="0" rIns="0" bIns="0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473" name="Google Shape;473;p34"/>
          <p:cNvSpPr txBox="1">
            <a:spLocks noGrp="1"/>
          </p:cNvSpPr>
          <p:nvPr>
            <p:ph type="title" idx="13"/>
          </p:nvPr>
        </p:nvSpPr>
        <p:spPr>
          <a:xfrm>
            <a:off x="3003325" y="2226263"/>
            <a:ext cx="2667300" cy="348900"/>
          </a:xfrm>
          <a:prstGeom prst="rect">
            <a:avLst/>
          </a:prstGeom>
        </p:spPr>
        <p:txBody>
          <a:bodyPr spcFirstLastPara="1" wrap="square" lIns="274300" tIns="0" rIns="0" bIns="0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474" name="Google Shape;474;p34"/>
          <p:cNvSpPr txBox="1">
            <a:spLocks noGrp="1"/>
          </p:cNvSpPr>
          <p:nvPr>
            <p:ph type="title" idx="14"/>
          </p:nvPr>
        </p:nvSpPr>
        <p:spPr>
          <a:xfrm>
            <a:off x="3003325" y="2573013"/>
            <a:ext cx="2667300" cy="348900"/>
          </a:xfrm>
          <a:prstGeom prst="rect">
            <a:avLst/>
          </a:prstGeom>
        </p:spPr>
        <p:txBody>
          <a:bodyPr spcFirstLastPara="1" wrap="square" lIns="274300" tIns="0" rIns="0" bIns="0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475" name="Google Shape;475;p34"/>
          <p:cNvSpPr txBox="1">
            <a:spLocks noGrp="1"/>
          </p:cNvSpPr>
          <p:nvPr>
            <p:ph type="title" idx="15"/>
          </p:nvPr>
        </p:nvSpPr>
        <p:spPr>
          <a:xfrm>
            <a:off x="3003325" y="2921863"/>
            <a:ext cx="2667300" cy="348900"/>
          </a:xfrm>
          <a:prstGeom prst="rect">
            <a:avLst/>
          </a:prstGeom>
        </p:spPr>
        <p:txBody>
          <a:bodyPr spcFirstLastPara="1" wrap="square" lIns="274300" tIns="0" rIns="0" bIns="0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476" name="Google Shape;476;p34"/>
          <p:cNvSpPr txBox="1">
            <a:spLocks noGrp="1"/>
          </p:cNvSpPr>
          <p:nvPr>
            <p:ph type="subTitle" idx="16"/>
          </p:nvPr>
        </p:nvSpPr>
        <p:spPr>
          <a:xfrm>
            <a:off x="5824413" y="613050"/>
            <a:ext cx="2644500" cy="348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77" name="Google Shape;477;p34"/>
          <p:cNvSpPr txBox="1">
            <a:spLocks noGrp="1"/>
          </p:cNvSpPr>
          <p:nvPr>
            <p:ph type="subTitle" idx="17"/>
          </p:nvPr>
        </p:nvSpPr>
        <p:spPr>
          <a:xfrm>
            <a:off x="5824413" y="961950"/>
            <a:ext cx="2644500" cy="348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78" name="Google Shape;478;p34"/>
          <p:cNvSpPr txBox="1">
            <a:spLocks noGrp="1"/>
          </p:cNvSpPr>
          <p:nvPr>
            <p:ph type="subTitle" idx="18"/>
          </p:nvPr>
        </p:nvSpPr>
        <p:spPr>
          <a:xfrm>
            <a:off x="5824413" y="1310775"/>
            <a:ext cx="2644500" cy="348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79" name="Google Shape;479;p34"/>
          <p:cNvSpPr txBox="1">
            <a:spLocks noGrp="1"/>
          </p:cNvSpPr>
          <p:nvPr>
            <p:ph type="subTitle" idx="19"/>
          </p:nvPr>
        </p:nvSpPr>
        <p:spPr>
          <a:xfrm>
            <a:off x="5824413" y="2225213"/>
            <a:ext cx="2644500" cy="348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80" name="Google Shape;480;p34"/>
          <p:cNvSpPr txBox="1">
            <a:spLocks noGrp="1"/>
          </p:cNvSpPr>
          <p:nvPr>
            <p:ph type="subTitle" idx="20"/>
          </p:nvPr>
        </p:nvSpPr>
        <p:spPr>
          <a:xfrm>
            <a:off x="5824413" y="2574113"/>
            <a:ext cx="2644500" cy="348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81" name="Google Shape;481;p34"/>
          <p:cNvSpPr txBox="1">
            <a:spLocks noGrp="1"/>
          </p:cNvSpPr>
          <p:nvPr>
            <p:ph type="subTitle" idx="21"/>
          </p:nvPr>
        </p:nvSpPr>
        <p:spPr>
          <a:xfrm>
            <a:off x="5824413" y="2922938"/>
            <a:ext cx="2644500" cy="348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82" name="Google Shape;482;p34"/>
          <p:cNvSpPr txBox="1">
            <a:spLocks noGrp="1"/>
          </p:cNvSpPr>
          <p:nvPr>
            <p:ph type="subTitle" idx="22"/>
          </p:nvPr>
        </p:nvSpPr>
        <p:spPr>
          <a:xfrm>
            <a:off x="5824413" y="3818625"/>
            <a:ext cx="2644500" cy="348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83" name="Google Shape;483;p34"/>
          <p:cNvSpPr txBox="1">
            <a:spLocks noGrp="1"/>
          </p:cNvSpPr>
          <p:nvPr>
            <p:ph type="subTitle" idx="23"/>
          </p:nvPr>
        </p:nvSpPr>
        <p:spPr>
          <a:xfrm>
            <a:off x="5824413" y="4167525"/>
            <a:ext cx="2644500" cy="348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84" name="Google Shape;484;p34"/>
          <p:cNvSpPr txBox="1">
            <a:spLocks noGrp="1"/>
          </p:cNvSpPr>
          <p:nvPr>
            <p:ph type="subTitle" idx="24"/>
          </p:nvPr>
        </p:nvSpPr>
        <p:spPr>
          <a:xfrm>
            <a:off x="5824413" y="4516350"/>
            <a:ext cx="2644500" cy="348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85" name="Google Shape;485;p34"/>
          <p:cNvSpPr txBox="1">
            <a:spLocks noGrp="1"/>
          </p:cNvSpPr>
          <p:nvPr>
            <p:ph type="title" idx="25"/>
          </p:nvPr>
        </p:nvSpPr>
        <p:spPr>
          <a:xfrm>
            <a:off x="1045225" y="3545525"/>
            <a:ext cx="1958400" cy="519600"/>
          </a:xfrm>
          <a:prstGeom prst="rect">
            <a:avLst/>
          </a:prstGeom>
        </p:spPr>
        <p:txBody>
          <a:bodyPr spcFirstLastPara="1" wrap="square" lIns="182875" tIns="91425" rIns="182875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9pPr>
          </a:lstStyle>
          <a:p>
            <a:endParaRPr/>
          </a:p>
        </p:txBody>
      </p:sp>
      <p:sp>
        <p:nvSpPr>
          <p:cNvPr id="486" name="Google Shape;486;p34"/>
          <p:cNvSpPr txBox="1">
            <a:spLocks noGrp="1"/>
          </p:cNvSpPr>
          <p:nvPr>
            <p:ph type="body" idx="26"/>
          </p:nvPr>
        </p:nvSpPr>
        <p:spPr>
          <a:xfrm>
            <a:off x="1043525" y="4174000"/>
            <a:ext cx="1958400" cy="959100"/>
          </a:xfrm>
          <a:prstGeom prst="rect">
            <a:avLst/>
          </a:prstGeom>
        </p:spPr>
        <p:txBody>
          <a:bodyPr spcFirstLastPara="1" wrap="square" lIns="182875" tIns="0" rIns="137150" bIns="91425" anchor="t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■"/>
              <a:defRPr sz="1000"/>
            </a:lvl9pPr>
          </a:lstStyle>
          <a:p>
            <a:endParaRPr/>
          </a:p>
        </p:txBody>
      </p:sp>
      <p:sp>
        <p:nvSpPr>
          <p:cNvPr id="487" name="Google Shape;487;p34"/>
          <p:cNvSpPr txBox="1">
            <a:spLocks noGrp="1"/>
          </p:cNvSpPr>
          <p:nvPr>
            <p:ph type="title" idx="27"/>
          </p:nvPr>
        </p:nvSpPr>
        <p:spPr>
          <a:xfrm>
            <a:off x="1045225" y="350525"/>
            <a:ext cx="1958400" cy="519600"/>
          </a:xfrm>
          <a:prstGeom prst="rect">
            <a:avLst/>
          </a:prstGeom>
        </p:spPr>
        <p:txBody>
          <a:bodyPr spcFirstLastPara="1" wrap="square" lIns="182875" tIns="91425" rIns="182875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9pPr>
          </a:lstStyle>
          <a:p>
            <a:endParaRPr/>
          </a:p>
        </p:txBody>
      </p:sp>
      <p:sp>
        <p:nvSpPr>
          <p:cNvPr id="488" name="Google Shape;488;p34"/>
          <p:cNvSpPr txBox="1">
            <a:spLocks noGrp="1"/>
          </p:cNvSpPr>
          <p:nvPr>
            <p:ph type="title" idx="28"/>
          </p:nvPr>
        </p:nvSpPr>
        <p:spPr>
          <a:xfrm>
            <a:off x="1045225" y="1945600"/>
            <a:ext cx="1958400" cy="519600"/>
          </a:xfrm>
          <a:prstGeom prst="rect">
            <a:avLst/>
          </a:prstGeom>
        </p:spPr>
        <p:txBody>
          <a:bodyPr spcFirstLastPara="1" wrap="square" lIns="182875" tIns="91425" rIns="182875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Gowun Batang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Font typeface="Gowun Batang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Font typeface="Gowun Batang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Font typeface="Gowun Batang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Font typeface="Gowun Batang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Font typeface="Gowun Batang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Font typeface="Gowun Batang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Font typeface="Gowun Batang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Font typeface="Gowun Batang"/>
              <a:buNone/>
              <a:defRPr sz="2400"/>
            </a:lvl9pPr>
          </a:lstStyle>
          <a:p>
            <a:endParaRPr/>
          </a:p>
        </p:txBody>
      </p:sp>
      <p:sp>
        <p:nvSpPr>
          <p:cNvPr id="489" name="Google Shape;489;p34"/>
          <p:cNvSpPr txBox="1">
            <a:spLocks noGrp="1"/>
          </p:cNvSpPr>
          <p:nvPr>
            <p:ph type="body" idx="29"/>
          </p:nvPr>
        </p:nvSpPr>
        <p:spPr>
          <a:xfrm>
            <a:off x="1043513" y="962025"/>
            <a:ext cx="1958400" cy="972900"/>
          </a:xfrm>
          <a:prstGeom prst="rect">
            <a:avLst/>
          </a:prstGeom>
        </p:spPr>
        <p:txBody>
          <a:bodyPr spcFirstLastPara="1" wrap="square" lIns="182875" tIns="0" rIns="137150" bIns="91425" anchor="t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Solutions">
  <p:cSld name="CUSTOM_6">
    <p:bg>
      <p:bgPr>
        <a:solidFill>
          <a:schemeClr val="lt2"/>
        </a:solidFill>
        <a:effectLst/>
      </p:bgPr>
    </p:bg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35"/>
          <p:cNvSpPr txBox="1">
            <a:spLocks noGrp="1"/>
          </p:cNvSpPr>
          <p:nvPr>
            <p:ph type="title"/>
          </p:nvPr>
        </p:nvSpPr>
        <p:spPr>
          <a:xfrm>
            <a:off x="5481500" y="3864550"/>
            <a:ext cx="498300" cy="63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SemiBold"/>
              <a:buChar char="●"/>
              <a:defRPr sz="15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○"/>
              <a:defRPr sz="1500">
                <a:latin typeface="Inter"/>
                <a:ea typeface="Inter"/>
                <a:cs typeface="Inter"/>
                <a:sym typeface="Inter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■"/>
              <a:defRPr sz="1500">
                <a:latin typeface="Inter"/>
                <a:ea typeface="Inter"/>
                <a:cs typeface="Inter"/>
                <a:sym typeface="Inter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●"/>
              <a:defRPr sz="1500">
                <a:latin typeface="Inter"/>
                <a:ea typeface="Inter"/>
                <a:cs typeface="Inter"/>
                <a:sym typeface="Inter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○"/>
              <a:defRPr sz="1500">
                <a:latin typeface="Inter"/>
                <a:ea typeface="Inter"/>
                <a:cs typeface="Inter"/>
                <a:sym typeface="Inter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■"/>
              <a:defRPr sz="1500">
                <a:latin typeface="Inter"/>
                <a:ea typeface="Inter"/>
                <a:cs typeface="Inter"/>
                <a:sym typeface="Inter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●"/>
              <a:defRPr sz="1500">
                <a:latin typeface="Inter"/>
                <a:ea typeface="Inter"/>
                <a:cs typeface="Inter"/>
                <a:sym typeface="Inter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○"/>
              <a:defRPr sz="1500">
                <a:latin typeface="Inter"/>
                <a:ea typeface="Inter"/>
                <a:cs typeface="Inter"/>
                <a:sym typeface="Inter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■"/>
              <a:defRPr sz="1500"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492" name="Google Shape;492;p35"/>
          <p:cNvSpPr txBox="1">
            <a:spLocks noGrp="1"/>
          </p:cNvSpPr>
          <p:nvPr>
            <p:ph type="title" idx="2"/>
          </p:nvPr>
        </p:nvSpPr>
        <p:spPr>
          <a:xfrm>
            <a:off x="5481500" y="1309125"/>
            <a:ext cx="498300" cy="63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●"/>
              <a:defRPr sz="1500" b="1">
                <a:latin typeface="Inter"/>
                <a:ea typeface="Inter"/>
                <a:cs typeface="Inter"/>
                <a:sym typeface="Inter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○"/>
              <a:defRPr sz="1500" b="1">
                <a:latin typeface="Inter"/>
                <a:ea typeface="Inter"/>
                <a:cs typeface="Inter"/>
                <a:sym typeface="Inter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■"/>
              <a:defRPr sz="1500" b="1">
                <a:latin typeface="Inter"/>
                <a:ea typeface="Inter"/>
                <a:cs typeface="Inter"/>
                <a:sym typeface="Inter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●"/>
              <a:defRPr sz="1500" b="1">
                <a:latin typeface="Inter"/>
                <a:ea typeface="Inter"/>
                <a:cs typeface="Inter"/>
                <a:sym typeface="Inter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○"/>
              <a:defRPr sz="1500" b="1">
                <a:latin typeface="Inter"/>
                <a:ea typeface="Inter"/>
                <a:cs typeface="Inter"/>
                <a:sym typeface="Inter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■"/>
              <a:defRPr sz="1500" b="1">
                <a:latin typeface="Inter"/>
                <a:ea typeface="Inter"/>
                <a:cs typeface="Inter"/>
                <a:sym typeface="Inter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●"/>
              <a:defRPr sz="1500" b="1">
                <a:latin typeface="Inter"/>
                <a:ea typeface="Inter"/>
                <a:cs typeface="Inter"/>
                <a:sym typeface="Inter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○"/>
              <a:defRPr sz="1500" b="1">
                <a:latin typeface="Inter"/>
                <a:ea typeface="Inter"/>
                <a:cs typeface="Inter"/>
                <a:sym typeface="Inter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■"/>
              <a:defRPr sz="1500" b="1"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493" name="Google Shape;493;p35"/>
          <p:cNvSpPr txBox="1">
            <a:spLocks noGrp="1"/>
          </p:cNvSpPr>
          <p:nvPr>
            <p:ph type="title" idx="3"/>
          </p:nvPr>
        </p:nvSpPr>
        <p:spPr>
          <a:xfrm>
            <a:off x="5481500" y="3224825"/>
            <a:ext cx="498300" cy="63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●"/>
              <a:defRPr sz="1500" b="1">
                <a:latin typeface="Inter"/>
                <a:ea typeface="Inter"/>
                <a:cs typeface="Inter"/>
                <a:sym typeface="Inter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Inter"/>
              <a:buChar char="○"/>
              <a:defRPr sz="1500" b="1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Inter"/>
              <a:buChar char="■"/>
              <a:defRPr sz="1500" b="1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Inter"/>
              <a:buChar char="●"/>
              <a:defRPr sz="1500" b="1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Inter"/>
              <a:buChar char="○"/>
              <a:defRPr sz="1500" b="1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Inter"/>
              <a:buChar char="■"/>
              <a:defRPr sz="1500" b="1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Inter"/>
              <a:buChar char="●"/>
              <a:defRPr sz="1500" b="1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Inter"/>
              <a:buChar char="○"/>
              <a:defRPr sz="1500" b="1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Inter"/>
              <a:buChar char="■"/>
              <a:defRPr sz="1500" b="1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494" name="Google Shape;494;p35"/>
          <p:cNvSpPr txBox="1">
            <a:spLocks noGrp="1"/>
          </p:cNvSpPr>
          <p:nvPr>
            <p:ph type="title" idx="4"/>
          </p:nvPr>
        </p:nvSpPr>
        <p:spPr>
          <a:xfrm>
            <a:off x="5481500" y="2596100"/>
            <a:ext cx="498300" cy="62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●"/>
              <a:defRPr sz="1500" b="1">
                <a:latin typeface="Inter"/>
                <a:ea typeface="Inter"/>
                <a:cs typeface="Inter"/>
                <a:sym typeface="Inter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○"/>
              <a:defRPr sz="1500" b="1">
                <a:latin typeface="Inter"/>
                <a:ea typeface="Inter"/>
                <a:cs typeface="Inter"/>
                <a:sym typeface="Inter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■"/>
              <a:defRPr sz="1500" b="1">
                <a:latin typeface="Inter"/>
                <a:ea typeface="Inter"/>
                <a:cs typeface="Inter"/>
                <a:sym typeface="Inter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●"/>
              <a:defRPr sz="1500" b="1">
                <a:latin typeface="Inter"/>
                <a:ea typeface="Inter"/>
                <a:cs typeface="Inter"/>
                <a:sym typeface="Inter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○"/>
              <a:defRPr sz="1500" b="1">
                <a:latin typeface="Inter"/>
                <a:ea typeface="Inter"/>
                <a:cs typeface="Inter"/>
                <a:sym typeface="Inter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■"/>
              <a:defRPr sz="1500" b="1">
                <a:latin typeface="Inter"/>
                <a:ea typeface="Inter"/>
                <a:cs typeface="Inter"/>
                <a:sym typeface="Inter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●"/>
              <a:defRPr sz="1500" b="1">
                <a:latin typeface="Inter"/>
                <a:ea typeface="Inter"/>
                <a:cs typeface="Inter"/>
                <a:sym typeface="Inter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○"/>
              <a:defRPr sz="1500" b="1">
                <a:latin typeface="Inter"/>
                <a:ea typeface="Inter"/>
                <a:cs typeface="Inter"/>
                <a:sym typeface="Inter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■"/>
              <a:defRPr sz="1500" b="1"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495" name="Google Shape;495;p35"/>
          <p:cNvSpPr txBox="1">
            <a:spLocks noGrp="1"/>
          </p:cNvSpPr>
          <p:nvPr>
            <p:ph type="title" idx="5"/>
          </p:nvPr>
        </p:nvSpPr>
        <p:spPr>
          <a:xfrm>
            <a:off x="5481500" y="1949300"/>
            <a:ext cx="498300" cy="64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●"/>
              <a:defRPr sz="1500" b="1">
                <a:latin typeface="Inter"/>
                <a:ea typeface="Inter"/>
                <a:cs typeface="Inter"/>
                <a:sym typeface="Inter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○"/>
              <a:defRPr sz="1500" b="1">
                <a:latin typeface="Inter"/>
                <a:ea typeface="Inter"/>
                <a:cs typeface="Inter"/>
                <a:sym typeface="Inter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■"/>
              <a:defRPr sz="1500" b="1">
                <a:latin typeface="Inter"/>
                <a:ea typeface="Inter"/>
                <a:cs typeface="Inter"/>
                <a:sym typeface="Inter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●"/>
              <a:defRPr sz="1500" b="1">
                <a:latin typeface="Inter"/>
                <a:ea typeface="Inter"/>
                <a:cs typeface="Inter"/>
                <a:sym typeface="Inter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○"/>
              <a:defRPr sz="1500" b="1">
                <a:latin typeface="Inter"/>
                <a:ea typeface="Inter"/>
                <a:cs typeface="Inter"/>
                <a:sym typeface="Inter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■"/>
              <a:defRPr sz="1500" b="1">
                <a:latin typeface="Inter"/>
                <a:ea typeface="Inter"/>
                <a:cs typeface="Inter"/>
                <a:sym typeface="Inter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●"/>
              <a:defRPr sz="1500" b="1">
                <a:latin typeface="Inter"/>
                <a:ea typeface="Inter"/>
                <a:cs typeface="Inter"/>
                <a:sym typeface="Inter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○"/>
              <a:defRPr sz="1500" b="1">
                <a:latin typeface="Inter"/>
                <a:ea typeface="Inter"/>
                <a:cs typeface="Inter"/>
                <a:sym typeface="Inter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■"/>
              <a:defRPr sz="1500" b="1"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496" name="Google Shape;496;p35"/>
          <p:cNvSpPr txBox="1">
            <a:spLocks noGrp="1"/>
          </p:cNvSpPr>
          <p:nvPr>
            <p:ph type="title" idx="6"/>
          </p:nvPr>
        </p:nvSpPr>
        <p:spPr>
          <a:xfrm>
            <a:off x="5481475" y="4504275"/>
            <a:ext cx="498300" cy="64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●"/>
              <a:defRPr sz="1500" b="1">
                <a:latin typeface="Inter"/>
                <a:ea typeface="Inter"/>
                <a:cs typeface="Inter"/>
                <a:sym typeface="Inter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○"/>
              <a:defRPr sz="1500" b="1">
                <a:latin typeface="Inter"/>
                <a:ea typeface="Inter"/>
                <a:cs typeface="Inter"/>
                <a:sym typeface="Inter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■"/>
              <a:defRPr sz="1500" b="1">
                <a:latin typeface="Inter"/>
                <a:ea typeface="Inter"/>
                <a:cs typeface="Inter"/>
                <a:sym typeface="Inter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●"/>
              <a:defRPr sz="1500" b="1">
                <a:latin typeface="Inter"/>
                <a:ea typeface="Inter"/>
                <a:cs typeface="Inter"/>
                <a:sym typeface="Inter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○"/>
              <a:defRPr sz="1500" b="1">
                <a:latin typeface="Inter"/>
                <a:ea typeface="Inter"/>
                <a:cs typeface="Inter"/>
                <a:sym typeface="Inter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■"/>
              <a:defRPr sz="1500" b="1">
                <a:latin typeface="Inter"/>
                <a:ea typeface="Inter"/>
                <a:cs typeface="Inter"/>
                <a:sym typeface="Inter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●"/>
              <a:defRPr sz="1500" b="1">
                <a:latin typeface="Inter"/>
                <a:ea typeface="Inter"/>
                <a:cs typeface="Inter"/>
                <a:sym typeface="Inter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○"/>
              <a:defRPr sz="1500" b="1">
                <a:latin typeface="Inter"/>
                <a:ea typeface="Inter"/>
                <a:cs typeface="Inter"/>
                <a:sym typeface="Inter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■"/>
              <a:defRPr sz="1500" b="1"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497" name="Google Shape;497;p35"/>
          <p:cNvSpPr txBox="1">
            <a:spLocks noGrp="1"/>
          </p:cNvSpPr>
          <p:nvPr>
            <p:ph type="body" idx="1"/>
          </p:nvPr>
        </p:nvSpPr>
        <p:spPr>
          <a:xfrm>
            <a:off x="2187950" y="1307550"/>
            <a:ext cx="3181200" cy="1288500"/>
          </a:xfrm>
          <a:prstGeom prst="rect">
            <a:avLst/>
          </a:prstGeom>
        </p:spPr>
        <p:txBody>
          <a:bodyPr spcFirstLastPara="1" wrap="square" lIns="274300" tIns="91425" rIns="91425" bIns="91425" anchor="ctr" anchorCtr="0">
            <a:norm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498" name="Google Shape;498;p35"/>
          <p:cNvSpPr txBox="1">
            <a:spLocks noGrp="1"/>
          </p:cNvSpPr>
          <p:nvPr>
            <p:ph type="body" idx="7"/>
          </p:nvPr>
        </p:nvSpPr>
        <p:spPr>
          <a:xfrm>
            <a:off x="2187950" y="3864550"/>
            <a:ext cx="3181200" cy="1279200"/>
          </a:xfrm>
          <a:prstGeom prst="rect">
            <a:avLst/>
          </a:prstGeom>
        </p:spPr>
        <p:txBody>
          <a:bodyPr spcFirstLastPara="1" wrap="square" lIns="274300" tIns="91425" rIns="91425" bIns="91425" anchor="ctr" anchorCtr="0">
            <a:norm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●"/>
              <a:defRPr sz="1000"/>
            </a:lvl1pPr>
            <a:lvl2pPr marL="914400" lvl="1" indent="-292100">
              <a:spcBef>
                <a:spcPts val="800"/>
              </a:spcBef>
              <a:spcAft>
                <a:spcPts val="0"/>
              </a:spcAft>
              <a:buSzPts val="1000"/>
              <a:buFont typeface="Inter"/>
              <a:buChar char="○"/>
              <a:defRPr sz="1000"/>
            </a:lvl2pPr>
            <a:lvl3pPr marL="1371600" lvl="2" indent="-292100">
              <a:spcBef>
                <a:spcPts val="800"/>
              </a:spcBef>
              <a:spcAft>
                <a:spcPts val="0"/>
              </a:spcAft>
              <a:buSzPts val="1000"/>
              <a:buFont typeface="Inter"/>
              <a:buChar char="■"/>
              <a:defRPr sz="1000"/>
            </a:lvl3pPr>
            <a:lvl4pPr marL="1828800" lvl="3" indent="-292100">
              <a:spcBef>
                <a:spcPts val="800"/>
              </a:spcBef>
              <a:spcAft>
                <a:spcPts val="0"/>
              </a:spcAft>
              <a:buSzPts val="1000"/>
              <a:buFont typeface="Inter"/>
              <a:buChar char="●"/>
              <a:defRPr sz="1000"/>
            </a:lvl4pPr>
            <a:lvl5pPr marL="2286000" lvl="4" indent="-292100">
              <a:spcBef>
                <a:spcPts val="800"/>
              </a:spcBef>
              <a:spcAft>
                <a:spcPts val="0"/>
              </a:spcAft>
              <a:buSzPts val="1000"/>
              <a:buFont typeface="Inter"/>
              <a:buChar char="○"/>
              <a:defRPr sz="1000"/>
            </a:lvl5pPr>
            <a:lvl6pPr marL="2743200" lvl="5" indent="-292100">
              <a:spcBef>
                <a:spcPts val="800"/>
              </a:spcBef>
              <a:spcAft>
                <a:spcPts val="0"/>
              </a:spcAft>
              <a:buSzPts val="1000"/>
              <a:buFont typeface="Inter"/>
              <a:buChar char="■"/>
              <a:defRPr sz="1000"/>
            </a:lvl6pPr>
            <a:lvl7pPr marL="3200400" lvl="6" indent="-292100">
              <a:spcBef>
                <a:spcPts val="800"/>
              </a:spcBef>
              <a:spcAft>
                <a:spcPts val="0"/>
              </a:spcAft>
              <a:buSzPts val="1000"/>
              <a:buFont typeface="Inter"/>
              <a:buChar char="●"/>
              <a:defRPr sz="1000"/>
            </a:lvl7pPr>
            <a:lvl8pPr marL="3657600" lvl="7" indent="-292100">
              <a:spcBef>
                <a:spcPts val="800"/>
              </a:spcBef>
              <a:spcAft>
                <a:spcPts val="0"/>
              </a:spcAft>
              <a:buSzPts val="1000"/>
              <a:buFont typeface="Inter"/>
              <a:buChar char="○"/>
              <a:defRPr sz="1000"/>
            </a:lvl8pPr>
            <a:lvl9pPr marL="4114800" lvl="8" indent="-292100">
              <a:spcBef>
                <a:spcPts val="800"/>
              </a:spcBef>
              <a:spcAft>
                <a:spcPts val="800"/>
              </a:spcAft>
              <a:buSzPts val="1000"/>
              <a:buFont typeface="Inter"/>
              <a:buChar char="■"/>
              <a:defRPr sz="1000"/>
            </a:lvl9pPr>
          </a:lstStyle>
          <a:p>
            <a:endParaRPr/>
          </a:p>
        </p:txBody>
      </p:sp>
      <p:sp>
        <p:nvSpPr>
          <p:cNvPr id="499" name="Google Shape;499;p35"/>
          <p:cNvSpPr txBox="1">
            <a:spLocks noGrp="1"/>
          </p:cNvSpPr>
          <p:nvPr>
            <p:ph type="body" idx="8"/>
          </p:nvPr>
        </p:nvSpPr>
        <p:spPr>
          <a:xfrm>
            <a:off x="2187950" y="2596100"/>
            <a:ext cx="3181200" cy="1268700"/>
          </a:xfrm>
          <a:prstGeom prst="rect">
            <a:avLst/>
          </a:prstGeom>
        </p:spPr>
        <p:txBody>
          <a:bodyPr spcFirstLastPara="1" wrap="square" lIns="274300" tIns="91425" rIns="91425" bIns="91425" anchor="ctr" anchorCtr="0">
            <a:norm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cxnSp>
        <p:nvCxnSpPr>
          <p:cNvPr id="500" name="Google Shape;500;p35"/>
          <p:cNvCxnSpPr/>
          <p:nvPr/>
        </p:nvCxnSpPr>
        <p:spPr>
          <a:xfrm rot="10800000">
            <a:off x="520175" y="1307575"/>
            <a:ext cx="86241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01" name="Google Shape;501;p35"/>
          <p:cNvSpPr txBox="1">
            <a:spLocks noGrp="1"/>
          </p:cNvSpPr>
          <p:nvPr>
            <p:ph type="subTitle" idx="9"/>
          </p:nvPr>
        </p:nvSpPr>
        <p:spPr>
          <a:xfrm>
            <a:off x="521250" y="-175"/>
            <a:ext cx="2930100" cy="335100"/>
          </a:xfrm>
          <a:prstGeom prst="rect">
            <a:avLst/>
          </a:prstGeom>
        </p:spPr>
        <p:txBody>
          <a:bodyPr spcFirstLastPara="1" wrap="square" lIns="274300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502" name="Google Shape;502;p35"/>
          <p:cNvSpPr txBox="1">
            <a:spLocks noGrp="1"/>
          </p:cNvSpPr>
          <p:nvPr>
            <p:ph type="subTitle" idx="13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spcFirstLastPara="1" wrap="square" lIns="91425" tIns="91425" rIns="274300" bIns="91425" anchor="ctr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503" name="Google Shape;503;p35"/>
          <p:cNvSpPr txBox="1">
            <a:spLocks noGrp="1"/>
          </p:cNvSpPr>
          <p:nvPr>
            <p:ph type="subTitle" idx="14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spcFirstLastPara="1" wrap="square" lIns="91425" tIns="91425" rIns="274300" bIns="91425" anchor="ctr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cxnSp>
        <p:nvCxnSpPr>
          <p:cNvPr id="504" name="Google Shape;504;p35"/>
          <p:cNvCxnSpPr/>
          <p:nvPr/>
        </p:nvCxnSpPr>
        <p:spPr>
          <a:xfrm>
            <a:off x="521250" y="334900"/>
            <a:ext cx="86232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05" name="Google Shape;505;p35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06" name="Google Shape;506;p35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07" name="Google Shape;507;p35"/>
          <p:cNvSpPr txBox="1">
            <a:spLocks noGrp="1"/>
          </p:cNvSpPr>
          <p:nvPr>
            <p:ph type="title" idx="15"/>
          </p:nvPr>
        </p:nvSpPr>
        <p:spPr>
          <a:xfrm flipH="1">
            <a:off x="521275" y="347825"/>
            <a:ext cx="6252600" cy="972600"/>
          </a:xfrm>
          <a:prstGeom prst="rect">
            <a:avLst/>
          </a:prstGeom>
        </p:spPr>
        <p:txBody>
          <a:bodyPr spcFirstLastPara="1" wrap="square" lIns="274300" tIns="0" rIns="91425" bIns="0" anchor="ctr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9pPr>
          </a:lstStyle>
          <a:p>
            <a:endParaRPr/>
          </a:p>
        </p:txBody>
      </p:sp>
      <p:sp>
        <p:nvSpPr>
          <p:cNvPr id="508" name="Google Shape;508;p35"/>
          <p:cNvSpPr txBox="1">
            <a:spLocks noGrp="1"/>
          </p:cNvSpPr>
          <p:nvPr>
            <p:ph type="title" idx="16"/>
          </p:nvPr>
        </p:nvSpPr>
        <p:spPr>
          <a:xfrm>
            <a:off x="521275" y="1307500"/>
            <a:ext cx="1666500" cy="1288500"/>
          </a:xfrm>
          <a:prstGeom prst="rect">
            <a:avLst/>
          </a:prstGeom>
        </p:spPr>
        <p:txBody>
          <a:bodyPr spcFirstLastPara="1" wrap="square" lIns="274300" tIns="0" rIns="91425" bIns="0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509" name="Google Shape;509;p35"/>
          <p:cNvSpPr txBox="1">
            <a:spLocks noGrp="1"/>
          </p:cNvSpPr>
          <p:nvPr>
            <p:ph type="title" idx="17"/>
          </p:nvPr>
        </p:nvSpPr>
        <p:spPr>
          <a:xfrm>
            <a:off x="521275" y="2595800"/>
            <a:ext cx="1666500" cy="1268700"/>
          </a:xfrm>
          <a:prstGeom prst="rect">
            <a:avLst/>
          </a:prstGeom>
        </p:spPr>
        <p:txBody>
          <a:bodyPr spcFirstLastPara="1" wrap="square" lIns="274300" tIns="0" rIns="91425" bIns="0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510" name="Google Shape;510;p35"/>
          <p:cNvSpPr txBox="1">
            <a:spLocks noGrp="1"/>
          </p:cNvSpPr>
          <p:nvPr>
            <p:ph type="title" idx="18"/>
          </p:nvPr>
        </p:nvSpPr>
        <p:spPr>
          <a:xfrm>
            <a:off x="521275" y="3866800"/>
            <a:ext cx="1666500" cy="1276800"/>
          </a:xfrm>
          <a:prstGeom prst="rect">
            <a:avLst/>
          </a:prstGeom>
        </p:spPr>
        <p:txBody>
          <a:bodyPr spcFirstLastPara="1" wrap="square" lIns="274300" tIns="0" rIns="91425" bIns="0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511" name="Google Shape;511;p35"/>
          <p:cNvSpPr txBox="1">
            <a:spLocks noGrp="1"/>
          </p:cNvSpPr>
          <p:nvPr>
            <p:ph type="subTitle" idx="19"/>
          </p:nvPr>
        </p:nvSpPr>
        <p:spPr>
          <a:xfrm>
            <a:off x="6092100" y="1950763"/>
            <a:ext cx="2942100" cy="64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12" name="Google Shape;512;p35"/>
          <p:cNvSpPr txBox="1">
            <a:spLocks noGrp="1"/>
          </p:cNvSpPr>
          <p:nvPr>
            <p:ph type="subTitle" idx="20"/>
          </p:nvPr>
        </p:nvSpPr>
        <p:spPr>
          <a:xfrm>
            <a:off x="6092100" y="2595825"/>
            <a:ext cx="2942100" cy="62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13" name="Google Shape;513;p35"/>
          <p:cNvSpPr txBox="1">
            <a:spLocks noGrp="1"/>
          </p:cNvSpPr>
          <p:nvPr>
            <p:ph type="subTitle" idx="21"/>
          </p:nvPr>
        </p:nvSpPr>
        <p:spPr>
          <a:xfrm>
            <a:off x="6092100" y="3225925"/>
            <a:ext cx="2942100" cy="63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14" name="Google Shape;514;p35"/>
          <p:cNvSpPr txBox="1">
            <a:spLocks noGrp="1"/>
          </p:cNvSpPr>
          <p:nvPr>
            <p:ph type="subTitle" idx="22"/>
          </p:nvPr>
        </p:nvSpPr>
        <p:spPr>
          <a:xfrm>
            <a:off x="6092100" y="3863525"/>
            <a:ext cx="2942100" cy="63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15" name="Google Shape;515;p35"/>
          <p:cNvSpPr txBox="1">
            <a:spLocks noGrp="1"/>
          </p:cNvSpPr>
          <p:nvPr>
            <p:ph type="subTitle" idx="23"/>
          </p:nvPr>
        </p:nvSpPr>
        <p:spPr>
          <a:xfrm>
            <a:off x="6092100" y="4498790"/>
            <a:ext cx="2942100" cy="6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16" name="Google Shape;516;p35"/>
          <p:cNvSpPr txBox="1">
            <a:spLocks noGrp="1"/>
          </p:cNvSpPr>
          <p:nvPr>
            <p:ph type="subTitle" idx="24"/>
          </p:nvPr>
        </p:nvSpPr>
        <p:spPr>
          <a:xfrm>
            <a:off x="6092100" y="1305550"/>
            <a:ext cx="2942100" cy="64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pcoming Milestones">
  <p:cSld name="CUSTOM_7">
    <p:bg>
      <p:bgPr>
        <a:solidFill>
          <a:schemeClr val="lt2"/>
        </a:solidFill>
        <a:effectLst/>
      </p:bgPr>
    </p:bg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36"/>
          <p:cNvSpPr txBox="1">
            <a:spLocks noGrp="1"/>
          </p:cNvSpPr>
          <p:nvPr>
            <p:ph type="body" idx="1"/>
          </p:nvPr>
        </p:nvSpPr>
        <p:spPr>
          <a:xfrm>
            <a:off x="523425" y="3593825"/>
            <a:ext cx="1784400" cy="1241700"/>
          </a:xfrm>
          <a:prstGeom prst="rect">
            <a:avLst/>
          </a:prstGeom>
        </p:spPr>
        <p:txBody>
          <a:bodyPr spcFirstLastPara="1" wrap="square" lIns="182875" tIns="0" rIns="91425" bIns="91425" anchor="t" anchorCtr="0">
            <a:norm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endParaRPr/>
          </a:p>
        </p:txBody>
      </p:sp>
      <p:sp>
        <p:nvSpPr>
          <p:cNvPr id="519" name="Google Shape;519;p36"/>
          <p:cNvSpPr txBox="1">
            <a:spLocks noGrp="1"/>
          </p:cNvSpPr>
          <p:nvPr>
            <p:ph type="title"/>
          </p:nvPr>
        </p:nvSpPr>
        <p:spPr>
          <a:xfrm>
            <a:off x="521250" y="3244950"/>
            <a:ext cx="1786500" cy="348900"/>
          </a:xfrm>
          <a:prstGeom prst="rect">
            <a:avLst/>
          </a:prstGeom>
        </p:spPr>
        <p:txBody>
          <a:bodyPr spcFirstLastPara="1" wrap="square" lIns="18287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520" name="Google Shape;520;p36"/>
          <p:cNvSpPr txBox="1">
            <a:spLocks noGrp="1"/>
          </p:cNvSpPr>
          <p:nvPr>
            <p:ph type="body" idx="2"/>
          </p:nvPr>
        </p:nvSpPr>
        <p:spPr>
          <a:xfrm>
            <a:off x="2679589" y="3593825"/>
            <a:ext cx="1979100" cy="1241700"/>
          </a:xfrm>
          <a:prstGeom prst="rect">
            <a:avLst/>
          </a:prstGeom>
        </p:spPr>
        <p:txBody>
          <a:bodyPr spcFirstLastPara="1" wrap="square" lIns="182875" tIns="0" rIns="91425" bIns="91425" anchor="t" anchorCtr="0">
            <a:norm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marL="914400" lvl="1" indent="-2921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marL="1371600" lvl="2" indent="-2921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marL="1828800" lvl="3" indent="-2921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marL="2286000" lvl="4" indent="-2921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marL="2743200" lvl="5" indent="-2921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marL="3200400" lvl="6" indent="-2921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marL="3657600" lvl="7" indent="-2921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marL="4114800" lvl="8" indent="-292100">
              <a:spcBef>
                <a:spcPts val="800"/>
              </a:spcBef>
              <a:spcAft>
                <a:spcPts val="80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endParaRPr/>
          </a:p>
        </p:txBody>
      </p:sp>
      <p:sp>
        <p:nvSpPr>
          <p:cNvPr id="521" name="Google Shape;521;p36"/>
          <p:cNvSpPr txBox="1">
            <a:spLocks noGrp="1"/>
          </p:cNvSpPr>
          <p:nvPr>
            <p:ph type="title" idx="3"/>
          </p:nvPr>
        </p:nvSpPr>
        <p:spPr>
          <a:xfrm>
            <a:off x="2677176" y="3244950"/>
            <a:ext cx="1981500" cy="348900"/>
          </a:xfrm>
          <a:prstGeom prst="rect">
            <a:avLst/>
          </a:prstGeom>
        </p:spPr>
        <p:txBody>
          <a:bodyPr spcFirstLastPara="1" wrap="square" lIns="18287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522" name="Google Shape;522;p36"/>
          <p:cNvSpPr txBox="1">
            <a:spLocks noGrp="1"/>
          </p:cNvSpPr>
          <p:nvPr>
            <p:ph type="body" idx="4"/>
          </p:nvPr>
        </p:nvSpPr>
        <p:spPr>
          <a:xfrm>
            <a:off x="4834747" y="3593825"/>
            <a:ext cx="1782300" cy="1241700"/>
          </a:xfrm>
          <a:prstGeom prst="rect">
            <a:avLst/>
          </a:prstGeom>
        </p:spPr>
        <p:txBody>
          <a:bodyPr spcFirstLastPara="1" wrap="square" lIns="182875" tIns="0" rIns="91425" bIns="91425" anchor="t" anchorCtr="0">
            <a:norm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endParaRPr/>
          </a:p>
        </p:txBody>
      </p:sp>
      <p:sp>
        <p:nvSpPr>
          <p:cNvPr id="523" name="Google Shape;523;p36"/>
          <p:cNvSpPr txBox="1">
            <a:spLocks noGrp="1"/>
          </p:cNvSpPr>
          <p:nvPr>
            <p:ph type="title" idx="5"/>
          </p:nvPr>
        </p:nvSpPr>
        <p:spPr>
          <a:xfrm>
            <a:off x="4832575" y="3244950"/>
            <a:ext cx="1784400" cy="348900"/>
          </a:xfrm>
          <a:prstGeom prst="rect">
            <a:avLst/>
          </a:prstGeom>
        </p:spPr>
        <p:txBody>
          <a:bodyPr spcFirstLastPara="1" wrap="square" lIns="18287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524" name="Google Shape;524;p36"/>
          <p:cNvSpPr txBox="1">
            <a:spLocks noGrp="1"/>
          </p:cNvSpPr>
          <p:nvPr>
            <p:ph type="body" idx="6"/>
          </p:nvPr>
        </p:nvSpPr>
        <p:spPr>
          <a:xfrm>
            <a:off x="6991393" y="3593825"/>
            <a:ext cx="1778700" cy="1241700"/>
          </a:xfrm>
          <a:prstGeom prst="rect">
            <a:avLst/>
          </a:prstGeom>
        </p:spPr>
        <p:txBody>
          <a:bodyPr spcFirstLastPara="1" wrap="square" lIns="182875" tIns="0" rIns="91425" bIns="91425" anchor="t" anchorCtr="0">
            <a:norm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endParaRPr/>
          </a:p>
        </p:txBody>
      </p:sp>
      <p:sp>
        <p:nvSpPr>
          <p:cNvPr id="525" name="Google Shape;525;p36"/>
          <p:cNvSpPr txBox="1">
            <a:spLocks noGrp="1"/>
          </p:cNvSpPr>
          <p:nvPr>
            <p:ph type="title" idx="7"/>
          </p:nvPr>
        </p:nvSpPr>
        <p:spPr>
          <a:xfrm>
            <a:off x="6989225" y="3244950"/>
            <a:ext cx="1780800" cy="348900"/>
          </a:xfrm>
          <a:prstGeom prst="rect">
            <a:avLst/>
          </a:prstGeom>
        </p:spPr>
        <p:txBody>
          <a:bodyPr spcFirstLastPara="1" wrap="square" lIns="18287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526" name="Google Shape;526;p36"/>
          <p:cNvSpPr txBox="1">
            <a:spLocks noGrp="1"/>
          </p:cNvSpPr>
          <p:nvPr>
            <p:ph type="title" idx="8"/>
          </p:nvPr>
        </p:nvSpPr>
        <p:spPr>
          <a:xfrm>
            <a:off x="1237363" y="1756250"/>
            <a:ext cx="716700" cy="248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endParaRPr/>
          </a:p>
        </p:txBody>
      </p:sp>
      <p:sp>
        <p:nvSpPr>
          <p:cNvPr id="527" name="Google Shape;527;p36"/>
          <p:cNvSpPr txBox="1">
            <a:spLocks noGrp="1"/>
          </p:cNvSpPr>
          <p:nvPr>
            <p:ph type="title" idx="9"/>
          </p:nvPr>
        </p:nvSpPr>
        <p:spPr>
          <a:xfrm>
            <a:off x="1602388" y="1308338"/>
            <a:ext cx="2149800" cy="4479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8" name="Google Shape;528;p36"/>
          <p:cNvSpPr txBox="1">
            <a:spLocks noGrp="1"/>
          </p:cNvSpPr>
          <p:nvPr>
            <p:ph type="title" idx="13"/>
          </p:nvPr>
        </p:nvSpPr>
        <p:spPr>
          <a:xfrm>
            <a:off x="5914438" y="1308338"/>
            <a:ext cx="2149800" cy="4479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9" name="Google Shape;529;p36"/>
          <p:cNvSpPr txBox="1">
            <a:spLocks noGrp="1"/>
          </p:cNvSpPr>
          <p:nvPr>
            <p:ph type="title" idx="14"/>
          </p:nvPr>
        </p:nvSpPr>
        <p:spPr>
          <a:xfrm>
            <a:off x="520175" y="1756250"/>
            <a:ext cx="716700" cy="248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endParaRPr/>
          </a:p>
        </p:txBody>
      </p:sp>
      <p:sp>
        <p:nvSpPr>
          <p:cNvPr id="530" name="Google Shape;530;p36"/>
          <p:cNvSpPr txBox="1">
            <a:spLocks noGrp="1"/>
          </p:cNvSpPr>
          <p:nvPr>
            <p:ph type="title" idx="15"/>
          </p:nvPr>
        </p:nvSpPr>
        <p:spPr>
          <a:xfrm>
            <a:off x="1953575" y="1756250"/>
            <a:ext cx="723600" cy="248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endParaRPr/>
          </a:p>
        </p:txBody>
      </p:sp>
      <p:sp>
        <p:nvSpPr>
          <p:cNvPr id="531" name="Google Shape;531;p36"/>
          <p:cNvSpPr txBox="1">
            <a:spLocks noGrp="1"/>
          </p:cNvSpPr>
          <p:nvPr>
            <p:ph type="title" idx="16"/>
          </p:nvPr>
        </p:nvSpPr>
        <p:spPr>
          <a:xfrm>
            <a:off x="2677225" y="1756250"/>
            <a:ext cx="709500" cy="248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endParaRPr/>
          </a:p>
        </p:txBody>
      </p:sp>
      <p:sp>
        <p:nvSpPr>
          <p:cNvPr id="532" name="Google Shape;532;p36"/>
          <p:cNvSpPr txBox="1">
            <a:spLocks noGrp="1"/>
          </p:cNvSpPr>
          <p:nvPr>
            <p:ph type="title" idx="17"/>
          </p:nvPr>
        </p:nvSpPr>
        <p:spPr>
          <a:xfrm>
            <a:off x="3386675" y="1756250"/>
            <a:ext cx="716700" cy="248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endParaRPr/>
          </a:p>
        </p:txBody>
      </p:sp>
      <p:sp>
        <p:nvSpPr>
          <p:cNvPr id="533" name="Google Shape;533;p36"/>
          <p:cNvSpPr txBox="1">
            <a:spLocks noGrp="1"/>
          </p:cNvSpPr>
          <p:nvPr>
            <p:ph type="title" idx="18"/>
          </p:nvPr>
        </p:nvSpPr>
        <p:spPr>
          <a:xfrm>
            <a:off x="4833800" y="1756250"/>
            <a:ext cx="716700" cy="248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endParaRPr/>
          </a:p>
        </p:txBody>
      </p:sp>
      <p:sp>
        <p:nvSpPr>
          <p:cNvPr id="534" name="Google Shape;534;p36"/>
          <p:cNvSpPr txBox="1">
            <a:spLocks noGrp="1"/>
          </p:cNvSpPr>
          <p:nvPr>
            <p:ph type="title" idx="19"/>
          </p:nvPr>
        </p:nvSpPr>
        <p:spPr>
          <a:xfrm>
            <a:off x="5549925" y="1756250"/>
            <a:ext cx="716700" cy="248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endParaRPr/>
          </a:p>
        </p:txBody>
      </p:sp>
      <p:sp>
        <p:nvSpPr>
          <p:cNvPr id="535" name="Google Shape;535;p36"/>
          <p:cNvSpPr txBox="1">
            <a:spLocks noGrp="1"/>
          </p:cNvSpPr>
          <p:nvPr>
            <p:ph type="title" idx="20"/>
          </p:nvPr>
        </p:nvSpPr>
        <p:spPr>
          <a:xfrm>
            <a:off x="6265650" y="1756250"/>
            <a:ext cx="723600" cy="248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endParaRPr/>
          </a:p>
        </p:txBody>
      </p:sp>
      <p:sp>
        <p:nvSpPr>
          <p:cNvPr id="536" name="Google Shape;536;p36"/>
          <p:cNvSpPr txBox="1">
            <a:spLocks noGrp="1"/>
          </p:cNvSpPr>
          <p:nvPr>
            <p:ph type="title" idx="21"/>
          </p:nvPr>
        </p:nvSpPr>
        <p:spPr>
          <a:xfrm>
            <a:off x="6989250" y="1756250"/>
            <a:ext cx="710700" cy="248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endParaRPr/>
          </a:p>
        </p:txBody>
      </p:sp>
      <p:sp>
        <p:nvSpPr>
          <p:cNvPr id="537" name="Google Shape;537;p36"/>
          <p:cNvSpPr txBox="1">
            <a:spLocks noGrp="1"/>
          </p:cNvSpPr>
          <p:nvPr>
            <p:ph type="title" idx="22"/>
          </p:nvPr>
        </p:nvSpPr>
        <p:spPr>
          <a:xfrm>
            <a:off x="7699825" y="1756250"/>
            <a:ext cx="716700" cy="248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endParaRPr/>
          </a:p>
        </p:txBody>
      </p:sp>
      <p:sp>
        <p:nvSpPr>
          <p:cNvPr id="538" name="Google Shape;538;p36"/>
          <p:cNvSpPr txBox="1">
            <a:spLocks noGrp="1"/>
          </p:cNvSpPr>
          <p:nvPr>
            <p:ph type="title" idx="23"/>
          </p:nvPr>
        </p:nvSpPr>
        <p:spPr>
          <a:xfrm>
            <a:off x="8416525" y="1756250"/>
            <a:ext cx="728400" cy="248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endParaRPr/>
          </a:p>
        </p:txBody>
      </p:sp>
      <p:sp>
        <p:nvSpPr>
          <p:cNvPr id="539" name="Google Shape;539;p36"/>
          <p:cNvSpPr txBox="1">
            <a:spLocks noGrp="1"/>
          </p:cNvSpPr>
          <p:nvPr>
            <p:ph type="subTitle" idx="24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spcFirstLastPara="1" wrap="square" lIns="91425" tIns="91425" rIns="274300" bIns="91425" anchor="ctr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>
            <a:endParaRPr/>
          </a:p>
        </p:txBody>
      </p:sp>
      <p:sp>
        <p:nvSpPr>
          <p:cNvPr id="540" name="Google Shape;540;p36"/>
          <p:cNvSpPr txBox="1">
            <a:spLocks noGrp="1"/>
          </p:cNvSpPr>
          <p:nvPr>
            <p:ph type="title" idx="25"/>
          </p:nvPr>
        </p:nvSpPr>
        <p:spPr>
          <a:xfrm flipH="1">
            <a:off x="524150" y="658975"/>
            <a:ext cx="8098500" cy="648600"/>
          </a:xfrm>
          <a:prstGeom prst="rect">
            <a:avLst/>
          </a:prstGeom>
        </p:spPr>
        <p:txBody>
          <a:bodyPr spcFirstLastPara="1" wrap="square" lIns="274300" tIns="91425" rIns="91425" bIns="91425" anchor="ctr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41" name="Google Shape;541;p36"/>
          <p:cNvSpPr txBox="1">
            <a:spLocks noGrp="1"/>
          </p:cNvSpPr>
          <p:nvPr>
            <p:ph type="subTitle" idx="26"/>
          </p:nvPr>
        </p:nvSpPr>
        <p:spPr>
          <a:xfrm>
            <a:off x="523850" y="334925"/>
            <a:ext cx="8099100" cy="324000"/>
          </a:xfrm>
          <a:prstGeom prst="rect">
            <a:avLst/>
          </a:prstGeom>
        </p:spPr>
        <p:txBody>
          <a:bodyPr spcFirstLastPara="1" wrap="square" lIns="274300" tIns="91425" rIns="91425" bIns="0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cxnSp>
        <p:nvCxnSpPr>
          <p:cNvPr id="542" name="Google Shape;542;p36"/>
          <p:cNvCxnSpPr/>
          <p:nvPr/>
        </p:nvCxnSpPr>
        <p:spPr>
          <a:xfrm>
            <a:off x="521250" y="334900"/>
            <a:ext cx="86232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43" name="Google Shape;543;p36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44" name="Google Shape;544;p36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45" name="Google Shape;545;p36"/>
          <p:cNvCxnSpPr/>
          <p:nvPr/>
        </p:nvCxnSpPr>
        <p:spPr>
          <a:xfrm>
            <a:off x="521250" y="1307575"/>
            <a:ext cx="86232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46" name="Google Shape;546;p36"/>
          <p:cNvSpPr txBox="1">
            <a:spLocks noGrp="1"/>
          </p:cNvSpPr>
          <p:nvPr>
            <p:ph type="subTitle" idx="27"/>
          </p:nvPr>
        </p:nvSpPr>
        <p:spPr>
          <a:xfrm>
            <a:off x="521250" y="-175"/>
            <a:ext cx="2930100" cy="335100"/>
          </a:xfrm>
          <a:prstGeom prst="rect">
            <a:avLst/>
          </a:prstGeom>
        </p:spPr>
        <p:txBody>
          <a:bodyPr spcFirstLastPara="1" wrap="square" lIns="274300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>
            <a:endParaRPr/>
          </a:p>
        </p:txBody>
      </p:sp>
      <p:sp>
        <p:nvSpPr>
          <p:cNvPr id="547" name="Google Shape;547;p36"/>
          <p:cNvSpPr txBox="1">
            <a:spLocks noGrp="1"/>
          </p:cNvSpPr>
          <p:nvPr>
            <p:ph type="subTitle" idx="28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spcFirstLastPara="1" wrap="square" lIns="91425" tIns="91425" rIns="274300" bIns="91425" anchor="ctr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>
            <a:endParaRPr/>
          </a:p>
        </p:txBody>
      </p:sp>
      <p:sp>
        <p:nvSpPr>
          <p:cNvPr id="548" name="Google Shape;548;p36"/>
          <p:cNvSpPr txBox="1">
            <a:spLocks noGrp="1"/>
          </p:cNvSpPr>
          <p:nvPr>
            <p:ph type="title" idx="29"/>
          </p:nvPr>
        </p:nvSpPr>
        <p:spPr>
          <a:xfrm>
            <a:off x="3760713" y="1308338"/>
            <a:ext cx="2149800" cy="4479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9" name="Google Shape;549;p36"/>
          <p:cNvSpPr txBox="1">
            <a:spLocks noGrp="1"/>
          </p:cNvSpPr>
          <p:nvPr>
            <p:ph type="title" idx="30"/>
          </p:nvPr>
        </p:nvSpPr>
        <p:spPr>
          <a:xfrm>
            <a:off x="4103475" y="1756250"/>
            <a:ext cx="731100" cy="248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pcoming Milestones - ALT 2">
  <p:cSld name="CUSTOM_7_1">
    <p:bg>
      <p:bgPr>
        <a:solidFill>
          <a:schemeClr val="lt2"/>
        </a:solidFill>
        <a:effectLst/>
      </p:bgPr>
    </p:bg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37"/>
          <p:cNvSpPr txBox="1">
            <a:spLocks noGrp="1"/>
          </p:cNvSpPr>
          <p:nvPr>
            <p:ph type="title"/>
          </p:nvPr>
        </p:nvSpPr>
        <p:spPr>
          <a:xfrm>
            <a:off x="7718738" y="1307600"/>
            <a:ext cx="714600" cy="43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endParaRPr/>
          </a:p>
        </p:txBody>
      </p:sp>
      <p:sp>
        <p:nvSpPr>
          <p:cNvPr id="552" name="Google Shape;552;p37"/>
          <p:cNvSpPr txBox="1">
            <a:spLocks noGrp="1"/>
          </p:cNvSpPr>
          <p:nvPr>
            <p:ph type="title" idx="2"/>
          </p:nvPr>
        </p:nvSpPr>
        <p:spPr>
          <a:xfrm>
            <a:off x="8433150" y="1307600"/>
            <a:ext cx="714600" cy="43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endParaRPr/>
          </a:p>
        </p:txBody>
      </p:sp>
      <p:sp>
        <p:nvSpPr>
          <p:cNvPr id="553" name="Google Shape;553;p37"/>
          <p:cNvSpPr txBox="1">
            <a:spLocks noGrp="1"/>
          </p:cNvSpPr>
          <p:nvPr>
            <p:ph type="title" idx="3"/>
          </p:nvPr>
        </p:nvSpPr>
        <p:spPr>
          <a:xfrm>
            <a:off x="4860825" y="1307600"/>
            <a:ext cx="714600" cy="43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endParaRPr/>
          </a:p>
        </p:txBody>
      </p:sp>
      <p:sp>
        <p:nvSpPr>
          <p:cNvPr id="554" name="Google Shape;554;p37"/>
          <p:cNvSpPr txBox="1">
            <a:spLocks noGrp="1"/>
          </p:cNvSpPr>
          <p:nvPr>
            <p:ph type="title" idx="4"/>
          </p:nvPr>
        </p:nvSpPr>
        <p:spPr>
          <a:xfrm>
            <a:off x="5575238" y="1307600"/>
            <a:ext cx="714600" cy="43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endParaRPr/>
          </a:p>
        </p:txBody>
      </p:sp>
      <p:sp>
        <p:nvSpPr>
          <p:cNvPr id="555" name="Google Shape;555;p37"/>
          <p:cNvSpPr txBox="1">
            <a:spLocks noGrp="1"/>
          </p:cNvSpPr>
          <p:nvPr>
            <p:ph type="title" idx="5"/>
          </p:nvPr>
        </p:nvSpPr>
        <p:spPr>
          <a:xfrm>
            <a:off x="6289688" y="1307600"/>
            <a:ext cx="714600" cy="43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endParaRPr/>
          </a:p>
        </p:txBody>
      </p:sp>
      <p:sp>
        <p:nvSpPr>
          <p:cNvPr id="556" name="Google Shape;556;p37"/>
          <p:cNvSpPr txBox="1">
            <a:spLocks noGrp="1"/>
          </p:cNvSpPr>
          <p:nvPr>
            <p:ph type="title" idx="6"/>
          </p:nvPr>
        </p:nvSpPr>
        <p:spPr>
          <a:xfrm>
            <a:off x="7004100" y="1307600"/>
            <a:ext cx="714600" cy="43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endParaRPr/>
          </a:p>
        </p:txBody>
      </p:sp>
      <p:sp>
        <p:nvSpPr>
          <p:cNvPr id="557" name="Google Shape;557;p37"/>
          <p:cNvSpPr txBox="1">
            <a:spLocks noGrp="1"/>
          </p:cNvSpPr>
          <p:nvPr>
            <p:ph type="title" idx="7"/>
          </p:nvPr>
        </p:nvSpPr>
        <p:spPr>
          <a:xfrm>
            <a:off x="2709475" y="1307850"/>
            <a:ext cx="806700" cy="437700"/>
          </a:xfrm>
          <a:prstGeom prst="rect">
            <a:avLst/>
          </a:prstGeom>
        </p:spPr>
        <p:txBody>
          <a:bodyPr spcFirstLastPara="1" wrap="square" lIns="137150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558" name="Google Shape;558;p37"/>
          <p:cNvSpPr txBox="1">
            <a:spLocks noGrp="1"/>
          </p:cNvSpPr>
          <p:nvPr>
            <p:ph type="title" idx="8"/>
          </p:nvPr>
        </p:nvSpPr>
        <p:spPr>
          <a:xfrm>
            <a:off x="3516175" y="1307575"/>
            <a:ext cx="1344600" cy="438000"/>
          </a:xfrm>
          <a:prstGeom prst="rect">
            <a:avLst/>
          </a:prstGeom>
        </p:spPr>
        <p:txBody>
          <a:bodyPr spcFirstLastPara="1" wrap="square" lIns="137150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559" name="Google Shape;559;p37"/>
          <p:cNvSpPr txBox="1">
            <a:spLocks noGrp="1"/>
          </p:cNvSpPr>
          <p:nvPr>
            <p:ph type="subTitle" idx="1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spcFirstLastPara="1" wrap="square" lIns="91425" tIns="91425" rIns="274300" bIns="91425" anchor="ctr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>
            <a:endParaRPr/>
          </a:p>
        </p:txBody>
      </p:sp>
      <p:sp>
        <p:nvSpPr>
          <p:cNvPr id="560" name="Google Shape;560;p37"/>
          <p:cNvSpPr txBox="1">
            <a:spLocks noGrp="1"/>
          </p:cNvSpPr>
          <p:nvPr>
            <p:ph type="title" idx="9"/>
          </p:nvPr>
        </p:nvSpPr>
        <p:spPr>
          <a:xfrm flipH="1">
            <a:off x="524150" y="658975"/>
            <a:ext cx="8098500" cy="648600"/>
          </a:xfrm>
          <a:prstGeom prst="rect">
            <a:avLst/>
          </a:prstGeom>
        </p:spPr>
        <p:txBody>
          <a:bodyPr spcFirstLastPara="1" wrap="square" lIns="274300" tIns="91425" rIns="91425" bIns="91425" anchor="ctr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61" name="Google Shape;561;p37"/>
          <p:cNvSpPr txBox="1">
            <a:spLocks noGrp="1"/>
          </p:cNvSpPr>
          <p:nvPr>
            <p:ph type="subTitle" idx="13"/>
          </p:nvPr>
        </p:nvSpPr>
        <p:spPr>
          <a:xfrm>
            <a:off x="523850" y="334925"/>
            <a:ext cx="8099100" cy="324000"/>
          </a:xfrm>
          <a:prstGeom prst="rect">
            <a:avLst/>
          </a:prstGeom>
        </p:spPr>
        <p:txBody>
          <a:bodyPr spcFirstLastPara="1" wrap="square" lIns="274300" tIns="91425" rIns="91425" bIns="0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cxnSp>
        <p:nvCxnSpPr>
          <p:cNvPr id="562" name="Google Shape;562;p37"/>
          <p:cNvCxnSpPr/>
          <p:nvPr/>
        </p:nvCxnSpPr>
        <p:spPr>
          <a:xfrm>
            <a:off x="521250" y="334900"/>
            <a:ext cx="86232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63" name="Google Shape;563;p37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64" name="Google Shape;564;p37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65" name="Google Shape;565;p37"/>
          <p:cNvSpPr txBox="1">
            <a:spLocks noGrp="1"/>
          </p:cNvSpPr>
          <p:nvPr>
            <p:ph type="subTitle" idx="14"/>
          </p:nvPr>
        </p:nvSpPr>
        <p:spPr>
          <a:xfrm>
            <a:off x="521250" y="-175"/>
            <a:ext cx="2930100" cy="335100"/>
          </a:xfrm>
          <a:prstGeom prst="rect">
            <a:avLst/>
          </a:prstGeom>
        </p:spPr>
        <p:txBody>
          <a:bodyPr spcFirstLastPara="1" wrap="square" lIns="274300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>
            <a:endParaRPr/>
          </a:p>
        </p:txBody>
      </p:sp>
      <p:sp>
        <p:nvSpPr>
          <p:cNvPr id="566" name="Google Shape;566;p37"/>
          <p:cNvSpPr txBox="1">
            <a:spLocks noGrp="1"/>
          </p:cNvSpPr>
          <p:nvPr>
            <p:ph type="subTitle" idx="15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spcFirstLastPara="1" wrap="square" lIns="91425" tIns="91425" rIns="274300" bIns="91425" anchor="ctr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>
            <a:endParaRPr/>
          </a:p>
        </p:txBody>
      </p:sp>
      <p:sp>
        <p:nvSpPr>
          <p:cNvPr id="567" name="Google Shape;567;p37"/>
          <p:cNvSpPr/>
          <p:nvPr/>
        </p:nvSpPr>
        <p:spPr>
          <a:xfrm rot="-5400000">
            <a:off x="1615375" y="2839725"/>
            <a:ext cx="2994900" cy="806700"/>
          </a:xfrm>
          <a:prstGeom prst="roundRect">
            <a:avLst>
              <a:gd name="adj" fmla="val 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sp>
        <p:nvSpPr>
          <p:cNvPr id="568" name="Google Shape;568;p37"/>
          <p:cNvSpPr>
            <a:spLocks noGrp="1"/>
          </p:cNvSpPr>
          <p:nvPr>
            <p:ph type="pic" idx="16"/>
          </p:nvPr>
        </p:nvSpPr>
        <p:spPr>
          <a:xfrm>
            <a:off x="2874250" y="1809100"/>
            <a:ext cx="205200" cy="205200"/>
          </a:xfrm>
          <a:prstGeom prst="ellipse">
            <a:avLst/>
          </a:prstGeom>
          <a:noFill/>
          <a:ln>
            <a:noFill/>
          </a:ln>
        </p:spPr>
      </p:sp>
      <p:sp>
        <p:nvSpPr>
          <p:cNvPr id="569" name="Google Shape;569;p37"/>
          <p:cNvSpPr txBox="1">
            <a:spLocks noGrp="1"/>
          </p:cNvSpPr>
          <p:nvPr>
            <p:ph type="title" idx="17"/>
          </p:nvPr>
        </p:nvSpPr>
        <p:spPr>
          <a:xfrm>
            <a:off x="521250" y="1745775"/>
            <a:ext cx="2188200" cy="332700"/>
          </a:xfrm>
          <a:prstGeom prst="rect">
            <a:avLst/>
          </a:prstGeom>
        </p:spPr>
        <p:txBody>
          <a:bodyPr spcFirstLastPara="1" wrap="square" lIns="274300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570" name="Google Shape;570;p37"/>
          <p:cNvSpPr txBox="1">
            <a:spLocks noGrp="1"/>
          </p:cNvSpPr>
          <p:nvPr>
            <p:ph type="title" idx="18"/>
          </p:nvPr>
        </p:nvSpPr>
        <p:spPr>
          <a:xfrm>
            <a:off x="521250" y="2078575"/>
            <a:ext cx="2188200" cy="332700"/>
          </a:xfrm>
          <a:prstGeom prst="rect">
            <a:avLst/>
          </a:prstGeom>
        </p:spPr>
        <p:txBody>
          <a:bodyPr spcFirstLastPara="1" wrap="square" lIns="274300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571" name="Google Shape;571;p37"/>
          <p:cNvSpPr txBox="1">
            <a:spLocks noGrp="1"/>
          </p:cNvSpPr>
          <p:nvPr>
            <p:ph type="title" idx="19"/>
          </p:nvPr>
        </p:nvSpPr>
        <p:spPr>
          <a:xfrm>
            <a:off x="521250" y="2411363"/>
            <a:ext cx="2188200" cy="332700"/>
          </a:xfrm>
          <a:prstGeom prst="rect">
            <a:avLst/>
          </a:prstGeom>
        </p:spPr>
        <p:txBody>
          <a:bodyPr spcFirstLastPara="1" wrap="square" lIns="274300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572" name="Google Shape;572;p37"/>
          <p:cNvSpPr txBox="1">
            <a:spLocks noGrp="1"/>
          </p:cNvSpPr>
          <p:nvPr>
            <p:ph type="title" idx="20"/>
          </p:nvPr>
        </p:nvSpPr>
        <p:spPr>
          <a:xfrm>
            <a:off x="521250" y="2744163"/>
            <a:ext cx="2188200" cy="332700"/>
          </a:xfrm>
          <a:prstGeom prst="rect">
            <a:avLst/>
          </a:prstGeom>
        </p:spPr>
        <p:txBody>
          <a:bodyPr spcFirstLastPara="1" wrap="square" lIns="274300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573" name="Google Shape;573;p37"/>
          <p:cNvSpPr txBox="1">
            <a:spLocks noGrp="1"/>
          </p:cNvSpPr>
          <p:nvPr>
            <p:ph type="title" idx="21"/>
          </p:nvPr>
        </p:nvSpPr>
        <p:spPr>
          <a:xfrm>
            <a:off x="521250" y="3078575"/>
            <a:ext cx="2188200" cy="332700"/>
          </a:xfrm>
          <a:prstGeom prst="rect">
            <a:avLst/>
          </a:prstGeom>
        </p:spPr>
        <p:txBody>
          <a:bodyPr spcFirstLastPara="1" wrap="square" lIns="274300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574" name="Google Shape;574;p37"/>
          <p:cNvSpPr txBox="1">
            <a:spLocks noGrp="1"/>
          </p:cNvSpPr>
          <p:nvPr>
            <p:ph type="title" idx="22"/>
          </p:nvPr>
        </p:nvSpPr>
        <p:spPr>
          <a:xfrm>
            <a:off x="521250" y="3409725"/>
            <a:ext cx="2188200" cy="332700"/>
          </a:xfrm>
          <a:prstGeom prst="rect">
            <a:avLst/>
          </a:prstGeom>
        </p:spPr>
        <p:txBody>
          <a:bodyPr spcFirstLastPara="1" wrap="square" lIns="274300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575" name="Google Shape;575;p37"/>
          <p:cNvSpPr txBox="1">
            <a:spLocks noGrp="1"/>
          </p:cNvSpPr>
          <p:nvPr>
            <p:ph type="title" idx="23"/>
          </p:nvPr>
        </p:nvSpPr>
        <p:spPr>
          <a:xfrm>
            <a:off x="521250" y="3742513"/>
            <a:ext cx="2188200" cy="332700"/>
          </a:xfrm>
          <a:prstGeom prst="rect">
            <a:avLst/>
          </a:prstGeom>
        </p:spPr>
        <p:txBody>
          <a:bodyPr spcFirstLastPara="1" wrap="square" lIns="274300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576" name="Google Shape;576;p37"/>
          <p:cNvSpPr txBox="1">
            <a:spLocks noGrp="1"/>
          </p:cNvSpPr>
          <p:nvPr>
            <p:ph type="title" idx="24"/>
          </p:nvPr>
        </p:nvSpPr>
        <p:spPr>
          <a:xfrm>
            <a:off x="521250" y="4075313"/>
            <a:ext cx="2188200" cy="332700"/>
          </a:xfrm>
          <a:prstGeom prst="rect">
            <a:avLst/>
          </a:prstGeom>
        </p:spPr>
        <p:txBody>
          <a:bodyPr spcFirstLastPara="1" wrap="square" lIns="274300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577" name="Google Shape;577;p37"/>
          <p:cNvSpPr txBox="1">
            <a:spLocks noGrp="1"/>
          </p:cNvSpPr>
          <p:nvPr>
            <p:ph type="title" idx="25"/>
          </p:nvPr>
        </p:nvSpPr>
        <p:spPr>
          <a:xfrm>
            <a:off x="521250" y="4408125"/>
            <a:ext cx="2188200" cy="332700"/>
          </a:xfrm>
          <a:prstGeom prst="rect">
            <a:avLst/>
          </a:prstGeom>
        </p:spPr>
        <p:txBody>
          <a:bodyPr spcFirstLastPara="1" wrap="square" lIns="274300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578" name="Google Shape;578;p37"/>
          <p:cNvSpPr>
            <a:spLocks noGrp="1"/>
          </p:cNvSpPr>
          <p:nvPr>
            <p:ph type="pic" idx="26"/>
          </p:nvPr>
        </p:nvSpPr>
        <p:spPr>
          <a:xfrm>
            <a:off x="3146200" y="1809100"/>
            <a:ext cx="205200" cy="205200"/>
          </a:xfrm>
          <a:prstGeom prst="ellipse">
            <a:avLst/>
          </a:prstGeom>
          <a:noFill/>
          <a:ln>
            <a:noFill/>
          </a:ln>
        </p:spPr>
      </p:sp>
      <p:sp>
        <p:nvSpPr>
          <p:cNvPr id="579" name="Google Shape;579;p37"/>
          <p:cNvSpPr>
            <a:spLocks noGrp="1"/>
          </p:cNvSpPr>
          <p:nvPr>
            <p:ph type="pic" idx="27"/>
          </p:nvPr>
        </p:nvSpPr>
        <p:spPr>
          <a:xfrm>
            <a:off x="2874250" y="2139875"/>
            <a:ext cx="205200" cy="205200"/>
          </a:xfrm>
          <a:prstGeom prst="ellipse">
            <a:avLst/>
          </a:prstGeom>
          <a:noFill/>
          <a:ln>
            <a:noFill/>
          </a:ln>
        </p:spPr>
      </p:sp>
      <p:sp>
        <p:nvSpPr>
          <p:cNvPr id="580" name="Google Shape;580;p37"/>
          <p:cNvSpPr>
            <a:spLocks noGrp="1"/>
          </p:cNvSpPr>
          <p:nvPr>
            <p:ph type="pic" idx="28"/>
          </p:nvPr>
        </p:nvSpPr>
        <p:spPr>
          <a:xfrm>
            <a:off x="3146200" y="2139875"/>
            <a:ext cx="205200" cy="205200"/>
          </a:xfrm>
          <a:prstGeom prst="ellipse">
            <a:avLst/>
          </a:prstGeom>
          <a:noFill/>
          <a:ln>
            <a:noFill/>
          </a:ln>
        </p:spPr>
      </p:sp>
      <p:sp>
        <p:nvSpPr>
          <p:cNvPr id="581" name="Google Shape;581;p37"/>
          <p:cNvSpPr>
            <a:spLocks noGrp="1"/>
          </p:cNvSpPr>
          <p:nvPr>
            <p:ph type="pic" idx="29"/>
          </p:nvPr>
        </p:nvSpPr>
        <p:spPr>
          <a:xfrm>
            <a:off x="2874250" y="2470650"/>
            <a:ext cx="205200" cy="205200"/>
          </a:xfrm>
          <a:prstGeom prst="ellipse">
            <a:avLst/>
          </a:prstGeom>
          <a:noFill/>
          <a:ln>
            <a:noFill/>
          </a:ln>
        </p:spPr>
      </p:sp>
      <p:sp>
        <p:nvSpPr>
          <p:cNvPr id="582" name="Google Shape;582;p37"/>
          <p:cNvSpPr>
            <a:spLocks noGrp="1"/>
          </p:cNvSpPr>
          <p:nvPr>
            <p:ph type="pic" idx="30"/>
          </p:nvPr>
        </p:nvSpPr>
        <p:spPr>
          <a:xfrm>
            <a:off x="2874250" y="2785775"/>
            <a:ext cx="205200" cy="205200"/>
          </a:xfrm>
          <a:prstGeom prst="ellipse">
            <a:avLst/>
          </a:prstGeom>
          <a:noFill/>
          <a:ln>
            <a:noFill/>
          </a:ln>
        </p:spPr>
      </p:sp>
      <p:sp>
        <p:nvSpPr>
          <p:cNvPr id="583" name="Google Shape;583;p37"/>
          <p:cNvSpPr>
            <a:spLocks noGrp="1"/>
          </p:cNvSpPr>
          <p:nvPr>
            <p:ph type="pic" idx="31"/>
          </p:nvPr>
        </p:nvSpPr>
        <p:spPr>
          <a:xfrm>
            <a:off x="2874250" y="3140725"/>
            <a:ext cx="205200" cy="205200"/>
          </a:xfrm>
          <a:prstGeom prst="ellipse">
            <a:avLst/>
          </a:prstGeom>
          <a:noFill/>
          <a:ln>
            <a:noFill/>
          </a:ln>
        </p:spPr>
      </p:sp>
      <p:sp>
        <p:nvSpPr>
          <p:cNvPr id="584" name="Google Shape;584;p37"/>
          <p:cNvSpPr>
            <a:spLocks noGrp="1"/>
          </p:cNvSpPr>
          <p:nvPr>
            <p:ph type="pic" idx="32"/>
          </p:nvPr>
        </p:nvSpPr>
        <p:spPr>
          <a:xfrm>
            <a:off x="3146200" y="3140725"/>
            <a:ext cx="205200" cy="205200"/>
          </a:xfrm>
          <a:prstGeom prst="ellipse">
            <a:avLst/>
          </a:prstGeom>
          <a:noFill/>
          <a:ln>
            <a:noFill/>
          </a:ln>
        </p:spPr>
      </p:sp>
      <p:sp>
        <p:nvSpPr>
          <p:cNvPr id="585" name="Google Shape;585;p37"/>
          <p:cNvSpPr>
            <a:spLocks noGrp="1"/>
          </p:cNvSpPr>
          <p:nvPr>
            <p:ph type="pic" idx="33"/>
          </p:nvPr>
        </p:nvSpPr>
        <p:spPr>
          <a:xfrm>
            <a:off x="2874250" y="3468663"/>
            <a:ext cx="205200" cy="205200"/>
          </a:xfrm>
          <a:prstGeom prst="ellipse">
            <a:avLst/>
          </a:prstGeom>
          <a:noFill/>
          <a:ln>
            <a:noFill/>
          </a:ln>
        </p:spPr>
      </p:sp>
      <p:sp>
        <p:nvSpPr>
          <p:cNvPr id="586" name="Google Shape;586;p37"/>
          <p:cNvSpPr>
            <a:spLocks noGrp="1"/>
          </p:cNvSpPr>
          <p:nvPr>
            <p:ph type="pic" idx="34"/>
          </p:nvPr>
        </p:nvSpPr>
        <p:spPr>
          <a:xfrm>
            <a:off x="2874250" y="3806350"/>
            <a:ext cx="205200" cy="205200"/>
          </a:xfrm>
          <a:prstGeom prst="ellipse">
            <a:avLst/>
          </a:prstGeom>
          <a:noFill/>
          <a:ln>
            <a:noFill/>
          </a:ln>
        </p:spPr>
      </p:sp>
      <p:sp>
        <p:nvSpPr>
          <p:cNvPr id="587" name="Google Shape;587;p37"/>
          <p:cNvSpPr>
            <a:spLocks noGrp="1"/>
          </p:cNvSpPr>
          <p:nvPr>
            <p:ph type="pic" idx="35"/>
          </p:nvPr>
        </p:nvSpPr>
        <p:spPr>
          <a:xfrm>
            <a:off x="3146200" y="3806350"/>
            <a:ext cx="205200" cy="205200"/>
          </a:xfrm>
          <a:prstGeom prst="ellipse">
            <a:avLst/>
          </a:prstGeom>
          <a:noFill/>
          <a:ln>
            <a:noFill/>
          </a:ln>
        </p:spPr>
      </p:sp>
      <p:sp>
        <p:nvSpPr>
          <p:cNvPr id="588" name="Google Shape;588;p37"/>
          <p:cNvSpPr>
            <a:spLocks noGrp="1"/>
          </p:cNvSpPr>
          <p:nvPr>
            <p:ph type="pic" idx="36"/>
          </p:nvPr>
        </p:nvSpPr>
        <p:spPr>
          <a:xfrm>
            <a:off x="2874250" y="4134025"/>
            <a:ext cx="205200" cy="205200"/>
          </a:xfrm>
          <a:prstGeom prst="ellipse">
            <a:avLst/>
          </a:prstGeom>
          <a:noFill/>
          <a:ln>
            <a:noFill/>
          </a:ln>
        </p:spPr>
      </p:sp>
      <p:sp>
        <p:nvSpPr>
          <p:cNvPr id="589" name="Google Shape;589;p37"/>
          <p:cNvSpPr>
            <a:spLocks noGrp="1"/>
          </p:cNvSpPr>
          <p:nvPr>
            <p:ph type="pic" idx="37"/>
          </p:nvPr>
        </p:nvSpPr>
        <p:spPr>
          <a:xfrm>
            <a:off x="2874250" y="4471963"/>
            <a:ext cx="205200" cy="205200"/>
          </a:xfrm>
          <a:prstGeom prst="ellipse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 - ALT 3">
  <p:cSld name="BLANK_1_1_1_1_1_1_1_1_1_1_1_2_1">
    <p:bg>
      <p:bgPr>
        <a:solidFill>
          <a:schemeClr val="dk2"/>
        </a:solidFill>
        <a:effectLst/>
      </p:bgPr>
    </p:bg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38"/>
          <p:cNvSpPr txBox="1">
            <a:spLocks noGrp="1"/>
          </p:cNvSpPr>
          <p:nvPr>
            <p:ph type="title"/>
          </p:nvPr>
        </p:nvSpPr>
        <p:spPr>
          <a:xfrm>
            <a:off x="2952000" y="2343725"/>
            <a:ext cx="391800" cy="382800"/>
          </a:xfrm>
          <a:prstGeom prst="rect">
            <a:avLst/>
          </a:prstGeom>
          <a:solidFill>
            <a:schemeClr val="accent3"/>
          </a:solidFill>
        </p:spPr>
        <p:txBody>
          <a:bodyPr spcFirstLastPara="1" wrap="square" lIns="91425" tIns="0" rIns="91425" bIns="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SemiBold"/>
              <a:buNone/>
              <a:defRPr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SemiBold"/>
              <a:buNone/>
              <a:defRPr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SemiBold"/>
              <a:buNone/>
              <a:defRPr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SemiBold"/>
              <a:buNone/>
              <a:defRPr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SemiBold"/>
              <a:buNone/>
              <a:defRPr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SemiBold"/>
              <a:buNone/>
              <a:defRPr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SemiBold"/>
              <a:buNone/>
              <a:defRPr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SemiBold"/>
              <a:buNone/>
              <a:defRPr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SemiBold"/>
              <a:buNone/>
              <a:defRPr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592" name="Google Shape;592;p38"/>
          <p:cNvSpPr txBox="1">
            <a:spLocks noGrp="1"/>
          </p:cNvSpPr>
          <p:nvPr>
            <p:ph type="title" idx="2"/>
          </p:nvPr>
        </p:nvSpPr>
        <p:spPr>
          <a:xfrm>
            <a:off x="1042650" y="2343725"/>
            <a:ext cx="391800" cy="382800"/>
          </a:xfrm>
          <a:prstGeom prst="rect">
            <a:avLst/>
          </a:prstGeom>
          <a:solidFill>
            <a:schemeClr val="accent3"/>
          </a:solidFill>
        </p:spPr>
        <p:txBody>
          <a:bodyPr spcFirstLastPara="1" wrap="square" lIns="91425" tIns="0" rIns="91425" bIns="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SemiBold"/>
              <a:buNone/>
              <a:defRPr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SemiBold"/>
              <a:buNone/>
              <a:defRPr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SemiBold"/>
              <a:buNone/>
              <a:defRPr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SemiBold"/>
              <a:buNone/>
              <a:defRPr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SemiBold"/>
              <a:buNone/>
              <a:defRPr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SemiBold"/>
              <a:buNone/>
              <a:defRPr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SemiBold"/>
              <a:buNone/>
              <a:defRPr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SemiBold"/>
              <a:buNone/>
              <a:defRPr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SemiBold"/>
              <a:buNone/>
              <a:defRPr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593" name="Google Shape;593;p38"/>
          <p:cNvSpPr txBox="1">
            <a:spLocks noGrp="1"/>
          </p:cNvSpPr>
          <p:nvPr>
            <p:ph type="title" idx="3"/>
          </p:nvPr>
        </p:nvSpPr>
        <p:spPr>
          <a:xfrm>
            <a:off x="4867800" y="2343725"/>
            <a:ext cx="391800" cy="382800"/>
          </a:xfrm>
          <a:prstGeom prst="rect">
            <a:avLst/>
          </a:prstGeom>
          <a:solidFill>
            <a:schemeClr val="accent3"/>
          </a:solidFill>
        </p:spPr>
        <p:txBody>
          <a:bodyPr spcFirstLastPara="1" wrap="square" lIns="91425" tIns="0" rIns="91425" bIns="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SemiBold"/>
              <a:buNone/>
              <a:defRPr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SemiBold"/>
              <a:buNone/>
              <a:defRPr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SemiBold"/>
              <a:buNone/>
              <a:defRPr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SemiBold"/>
              <a:buNone/>
              <a:defRPr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SemiBold"/>
              <a:buNone/>
              <a:defRPr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SemiBold"/>
              <a:buNone/>
              <a:defRPr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SemiBold"/>
              <a:buNone/>
              <a:defRPr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SemiBold"/>
              <a:buNone/>
              <a:defRPr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SemiBold"/>
              <a:buNone/>
              <a:defRPr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594" name="Google Shape;594;p38"/>
          <p:cNvSpPr txBox="1">
            <a:spLocks noGrp="1"/>
          </p:cNvSpPr>
          <p:nvPr>
            <p:ph type="title" idx="4"/>
          </p:nvPr>
        </p:nvSpPr>
        <p:spPr>
          <a:xfrm>
            <a:off x="6772025" y="2343725"/>
            <a:ext cx="391800" cy="382800"/>
          </a:xfrm>
          <a:prstGeom prst="rect">
            <a:avLst/>
          </a:prstGeom>
          <a:solidFill>
            <a:schemeClr val="accent3"/>
          </a:solidFill>
        </p:spPr>
        <p:txBody>
          <a:bodyPr spcFirstLastPara="1" wrap="square" lIns="91425" tIns="0" rIns="91425" bIns="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SemiBold"/>
              <a:buNone/>
              <a:defRPr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SemiBold"/>
              <a:buNone/>
              <a:defRPr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SemiBold"/>
              <a:buNone/>
              <a:defRPr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SemiBold"/>
              <a:buNone/>
              <a:defRPr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SemiBold"/>
              <a:buNone/>
              <a:defRPr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SemiBold"/>
              <a:buNone/>
              <a:defRPr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SemiBold"/>
              <a:buNone/>
              <a:defRPr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SemiBold"/>
              <a:buNone/>
              <a:defRPr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SemiBold"/>
              <a:buNone/>
              <a:defRPr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595" name="Google Shape;595;p38"/>
          <p:cNvSpPr txBox="1">
            <a:spLocks noGrp="1"/>
          </p:cNvSpPr>
          <p:nvPr>
            <p:ph type="subTitle" idx="1"/>
          </p:nvPr>
        </p:nvSpPr>
        <p:spPr>
          <a:xfrm>
            <a:off x="2951438" y="2726250"/>
            <a:ext cx="1910700" cy="642300"/>
          </a:xfrm>
          <a:prstGeom prst="rect">
            <a:avLst/>
          </a:prstGeom>
        </p:spPr>
        <p:txBody>
          <a:bodyPr spcFirstLastPara="1" wrap="square" lIns="274300" tIns="182875" rIns="182875" bIns="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>
            <a:endParaRPr/>
          </a:p>
        </p:txBody>
      </p:sp>
      <p:sp>
        <p:nvSpPr>
          <p:cNvPr id="596" name="Google Shape;596;p38"/>
          <p:cNvSpPr txBox="1">
            <a:spLocks noGrp="1"/>
          </p:cNvSpPr>
          <p:nvPr>
            <p:ph type="body" idx="5"/>
          </p:nvPr>
        </p:nvSpPr>
        <p:spPr>
          <a:xfrm>
            <a:off x="2953650" y="3368600"/>
            <a:ext cx="1910700" cy="1290900"/>
          </a:xfrm>
          <a:prstGeom prst="rect">
            <a:avLst/>
          </a:prstGeom>
        </p:spPr>
        <p:txBody>
          <a:bodyPr spcFirstLastPara="1" wrap="square" lIns="274300" tIns="0" rIns="182875" bIns="0" anchor="t" anchorCtr="0">
            <a:norm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97" name="Google Shape;597;p38"/>
          <p:cNvSpPr txBox="1">
            <a:spLocks noGrp="1"/>
          </p:cNvSpPr>
          <p:nvPr>
            <p:ph type="subTitle" idx="6"/>
          </p:nvPr>
        </p:nvSpPr>
        <p:spPr>
          <a:xfrm>
            <a:off x="1042088" y="2726250"/>
            <a:ext cx="1910700" cy="642300"/>
          </a:xfrm>
          <a:prstGeom prst="rect">
            <a:avLst/>
          </a:prstGeom>
        </p:spPr>
        <p:txBody>
          <a:bodyPr spcFirstLastPara="1" wrap="square" lIns="274300" tIns="182875" rIns="182875" bIns="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>
            <a:endParaRPr/>
          </a:p>
        </p:txBody>
      </p:sp>
      <p:sp>
        <p:nvSpPr>
          <p:cNvPr id="598" name="Google Shape;598;p38"/>
          <p:cNvSpPr txBox="1">
            <a:spLocks noGrp="1"/>
          </p:cNvSpPr>
          <p:nvPr>
            <p:ph type="subTitle" idx="7"/>
          </p:nvPr>
        </p:nvSpPr>
        <p:spPr>
          <a:xfrm>
            <a:off x="4867238" y="2726250"/>
            <a:ext cx="1910700" cy="642300"/>
          </a:xfrm>
          <a:prstGeom prst="rect">
            <a:avLst/>
          </a:prstGeom>
        </p:spPr>
        <p:txBody>
          <a:bodyPr spcFirstLastPara="1" wrap="square" lIns="274300" tIns="182875" rIns="182875" bIns="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>
            <a:endParaRPr/>
          </a:p>
        </p:txBody>
      </p:sp>
      <p:sp>
        <p:nvSpPr>
          <p:cNvPr id="599" name="Google Shape;599;p38"/>
          <p:cNvSpPr txBox="1">
            <a:spLocks noGrp="1"/>
          </p:cNvSpPr>
          <p:nvPr>
            <p:ph type="body" idx="8"/>
          </p:nvPr>
        </p:nvSpPr>
        <p:spPr>
          <a:xfrm>
            <a:off x="1044300" y="3368600"/>
            <a:ext cx="1910700" cy="1290900"/>
          </a:xfrm>
          <a:prstGeom prst="rect">
            <a:avLst/>
          </a:prstGeom>
        </p:spPr>
        <p:txBody>
          <a:bodyPr spcFirstLastPara="1" wrap="square" lIns="274300" tIns="0" rIns="182875" bIns="0" anchor="t" anchorCtr="0">
            <a:norm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00" name="Google Shape;600;p38"/>
          <p:cNvSpPr txBox="1">
            <a:spLocks noGrp="1"/>
          </p:cNvSpPr>
          <p:nvPr>
            <p:ph type="body" idx="9"/>
          </p:nvPr>
        </p:nvSpPr>
        <p:spPr>
          <a:xfrm>
            <a:off x="4869450" y="3368600"/>
            <a:ext cx="1910700" cy="1290900"/>
          </a:xfrm>
          <a:prstGeom prst="rect">
            <a:avLst/>
          </a:prstGeom>
        </p:spPr>
        <p:txBody>
          <a:bodyPr spcFirstLastPara="1" wrap="square" lIns="274300" tIns="0" rIns="182875" bIns="0" anchor="t" anchorCtr="0">
            <a:norm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01" name="Google Shape;601;p38"/>
          <p:cNvSpPr txBox="1">
            <a:spLocks noGrp="1"/>
          </p:cNvSpPr>
          <p:nvPr>
            <p:ph type="subTitle" idx="13"/>
          </p:nvPr>
        </p:nvSpPr>
        <p:spPr>
          <a:xfrm>
            <a:off x="6771474" y="2726250"/>
            <a:ext cx="1846800" cy="642300"/>
          </a:xfrm>
          <a:prstGeom prst="rect">
            <a:avLst/>
          </a:prstGeom>
        </p:spPr>
        <p:txBody>
          <a:bodyPr spcFirstLastPara="1" wrap="square" lIns="274300" tIns="182875" rIns="182875" bIns="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>
            <a:endParaRPr/>
          </a:p>
        </p:txBody>
      </p:sp>
      <p:sp>
        <p:nvSpPr>
          <p:cNvPr id="602" name="Google Shape;602;p38"/>
          <p:cNvSpPr txBox="1">
            <a:spLocks noGrp="1"/>
          </p:cNvSpPr>
          <p:nvPr>
            <p:ph type="body" idx="14"/>
          </p:nvPr>
        </p:nvSpPr>
        <p:spPr>
          <a:xfrm>
            <a:off x="6773613" y="3368600"/>
            <a:ext cx="1846800" cy="1290900"/>
          </a:xfrm>
          <a:prstGeom prst="rect">
            <a:avLst/>
          </a:prstGeom>
        </p:spPr>
        <p:txBody>
          <a:bodyPr spcFirstLastPara="1" wrap="square" lIns="274300" tIns="0" rIns="182875" bIns="0" anchor="t" anchorCtr="0">
            <a:norm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03" name="Google Shape;603;p38"/>
          <p:cNvSpPr txBox="1">
            <a:spLocks noGrp="1"/>
          </p:cNvSpPr>
          <p:nvPr>
            <p:ph type="subTitle" idx="15"/>
          </p:nvPr>
        </p:nvSpPr>
        <p:spPr>
          <a:xfrm>
            <a:off x="1041050" y="334925"/>
            <a:ext cx="5726100" cy="329700"/>
          </a:xfrm>
          <a:prstGeom prst="rect">
            <a:avLst/>
          </a:prstGeom>
        </p:spPr>
        <p:txBody>
          <a:bodyPr spcFirstLastPara="1" wrap="square" lIns="274300" tIns="91425" rIns="91425" bIns="0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604" name="Google Shape;604;p38"/>
          <p:cNvSpPr txBox="1">
            <a:spLocks noGrp="1"/>
          </p:cNvSpPr>
          <p:nvPr>
            <p:ph type="subTitle" idx="16"/>
          </p:nvPr>
        </p:nvSpPr>
        <p:spPr>
          <a:xfrm>
            <a:off x="1040700" y="-175"/>
            <a:ext cx="2930100" cy="335100"/>
          </a:xfrm>
          <a:prstGeom prst="rect">
            <a:avLst/>
          </a:prstGeom>
        </p:spPr>
        <p:txBody>
          <a:bodyPr spcFirstLastPara="1" wrap="square" lIns="274300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05" name="Google Shape;605;p38"/>
          <p:cNvSpPr txBox="1">
            <a:spLocks noGrp="1"/>
          </p:cNvSpPr>
          <p:nvPr>
            <p:ph type="subTitle" idx="17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spcFirstLastPara="1" wrap="square" lIns="91425" tIns="91425" rIns="274300" bIns="91425" anchor="ctr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06" name="Google Shape;606;p38"/>
          <p:cNvSpPr txBox="1">
            <a:spLocks noGrp="1"/>
          </p:cNvSpPr>
          <p:nvPr>
            <p:ph type="subTitle" idx="18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spcFirstLastPara="1" wrap="square" lIns="91425" tIns="91425" rIns="274300" bIns="91425" anchor="ctr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cxnSp>
        <p:nvCxnSpPr>
          <p:cNvPr id="607" name="Google Shape;607;p38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08" name="Google Shape;608;p38"/>
          <p:cNvSpPr txBox="1">
            <a:spLocks noGrp="1"/>
          </p:cNvSpPr>
          <p:nvPr>
            <p:ph type="title" idx="19"/>
          </p:nvPr>
        </p:nvSpPr>
        <p:spPr>
          <a:xfrm flipH="1">
            <a:off x="1046200" y="772500"/>
            <a:ext cx="5726100" cy="1571100"/>
          </a:xfrm>
          <a:prstGeom prst="rect">
            <a:avLst/>
          </a:prstGeom>
        </p:spPr>
        <p:txBody>
          <a:bodyPr spcFirstLastPara="1" wrap="square" lIns="274300" tIns="91425" rIns="91425" bIns="91425" anchor="t" anchorCtr="0">
            <a:norm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BLANK_1_1_1_1_1_1_1_1_1_1_1">
    <p:bg>
      <p:bgPr>
        <a:solidFill>
          <a:schemeClr val="lt2"/>
        </a:solidFill>
        <a:effectLst/>
      </p:bgPr>
    </p:bg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5" name="Google Shape;635;p41"/>
          <p:cNvGrpSpPr/>
          <p:nvPr/>
        </p:nvGrpSpPr>
        <p:grpSpPr>
          <a:xfrm rot="5400000">
            <a:off x="596065" y="4459673"/>
            <a:ext cx="369896" cy="333900"/>
            <a:chOff x="96076" y="654376"/>
            <a:chExt cx="369896" cy="333900"/>
          </a:xfrm>
        </p:grpSpPr>
        <p:cxnSp>
          <p:nvCxnSpPr>
            <p:cNvPr id="636" name="Google Shape;636;p41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637" name="Google Shape;637;p41"/>
            <p:cNvSpPr/>
            <p:nvPr/>
          </p:nvSpPr>
          <p:spPr>
            <a:xfrm>
              <a:off x="281321" y="658254"/>
              <a:ext cx="184651" cy="165556"/>
            </a:xfrm>
            <a:custGeom>
              <a:avLst/>
              <a:gdLst/>
              <a:ahLst/>
              <a:cxnLst/>
              <a:rect l="l" t="t" r="r" b="b"/>
              <a:pathLst>
                <a:path w="7310" h="6525" extrusionOk="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638" name="Google Shape;638;p41"/>
            <p:cNvSpPr/>
            <p:nvPr/>
          </p:nvSpPr>
          <p:spPr>
            <a:xfrm flipH="1">
              <a:off x="96076" y="658254"/>
              <a:ext cx="184651" cy="165556"/>
            </a:xfrm>
            <a:custGeom>
              <a:avLst/>
              <a:gdLst/>
              <a:ahLst/>
              <a:cxnLst/>
              <a:rect l="l" t="t" r="r" b="b"/>
              <a:pathLst>
                <a:path w="7310" h="6525" extrusionOk="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639" name="Google Shape;639;p41"/>
          <p:cNvGrpSpPr/>
          <p:nvPr/>
        </p:nvGrpSpPr>
        <p:grpSpPr>
          <a:xfrm rot="5400000">
            <a:off x="596065" y="3723173"/>
            <a:ext cx="369896" cy="333900"/>
            <a:chOff x="96076" y="654376"/>
            <a:chExt cx="369896" cy="333900"/>
          </a:xfrm>
        </p:grpSpPr>
        <p:cxnSp>
          <p:nvCxnSpPr>
            <p:cNvPr id="640" name="Google Shape;640;p41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641" name="Google Shape;641;p41"/>
            <p:cNvSpPr/>
            <p:nvPr/>
          </p:nvSpPr>
          <p:spPr>
            <a:xfrm>
              <a:off x="281321" y="658254"/>
              <a:ext cx="184651" cy="165556"/>
            </a:xfrm>
            <a:custGeom>
              <a:avLst/>
              <a:gdLst/>
              <a:ahLst/>
              <a:cxnLst/>
              <a:rect l="l" t="t" r="r" b="b"/>
              <a:pathLst>
                <a:path w="7310" h="6525" extrusionOk="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642" name="Google Shape;642;p41"/>
            <p:cNvSpPr/>
            <p:nvPr/>
          </p:nvSpPr>
          <p:spPr>
            <a:xfrm flipH="1">
              <a:off x="96076" y="658254"/>
              <a:ext cx="184651" cy="165556"/>
            </a:xfrm>
            <a:custGeom>
              <a:avLst/>
              <a:gdLst/>
              <a:ahLst/>
              <a:cxnLst/>
              <a:rect l="l" t="t" r="r" b="b"/>
              <a:pathLst>
                <a:path w="7310" h="6525" extrusionOk="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643" name="Google Shape;643;p41"/>
          <p:cNvGrpSpPr/>
          <p:nvPr/>
        </p:nvGrpSpPr>
        <p:grpSpPr>
          <a:xfrm rot="5400000">
            <a:off x="596065" y="2986673"/>
            <a:ext cx="369896" cy="333900"/>
            <a:chOff x="96076" y="654376"/>
            <a:chExt cx="369896" cy="333900"/>
          </a:xfrm>
        </p:grpSpPr>
        <p:cxnSp>
          <p:nvCxnSpPr>
            <p:cNvPr id="644" name="Google Shape;644;p41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645" name="Google Shape;645;p41"/>
            <p:cNvSpPr/>
            <p:nvPr/>
          </p:nvSpPr>
          <p:spPr>
            <a:xfrm>
              <a:off x="281321" y="658254"/>
              <a:ext cx="184651" cy="165556"/>
            </a:xfrm>
            <a:custGeom>
              <a:avLst/>
              <a:gdLst/>
              <a:ahLst/>
              <a:cxnLst/>
              <a:rect l="l" t="t" r="r" b="b"/>
              <a:pathLst>
                <a:path w="7310" h="6525" extrusionOk="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646" name="Google Shape;646;p41"/>
            <p:cNvSpPr/>
            <p:nvPr/>
          </p:nvSpPr>
          <p:spPr>
            <a:xfrm flipH="1">
              <a:off x="96076" y="658254"/>
              <a:ext cx="184651" cy="165556"/>
            </a:xfrm>
            <a:custGeom>
              <a:avLst/>
              <a:gdLst/>
              <a:ahLst/>
              <a:cxnLst/>
              <a:rect l="l" t="t" r="r" b="b"/>
              <a:pathLst>
                <a:path w="7310" h="6525" extrusionOk="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647" name="Google Shape;647;p41"/>
          <p:cNvGrpSpPr/>
          <p:nvPr/>
        </p:nvGrpSpPr>
        <p:grpSpPr>
          <a:xfrm rot="5400000">
            <a:off x="596065" y="2250173"/>
            <a:ext cx="369896" cy="333900"/>
            <a:chOff x="96076" y="654376"/>
            <a:chExt cx="369896" cy="333900"/>
          </a:xfrm>
        </p:grpSpPr>
        <p:cxnSp>
          <p:nvCxnSpPr>
            <p:cNvPr id="648" name="Google Shape;648;p41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649" name="Google Shape;649;p41"/>
            <p:cNvSpPr/>
            <p:nvPr/>
          </p:nvSpPr>
          <p:spPr>
            <a:xfrm>
              <a:off x="281321" y="658254"/>
              <a:ext cx="184651" cy="165556"/>
            </a:xfrm>
            <a:custGeom>
              <a:avLst/>
              <a:gdLst/>
              <a:ahLst/>
              <a:cxnLst/>
              <a:rect l="l" t="t" r="r" b="b"/>
              <a:pathLst>
                <a:path w="7310" h="6525" extrusionOk="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650" name="Google Shape;650;p41"/>
            <p:cNvSpPr/>
            <p:nvPr/>
          </p:nvSpPr>
          <p:spPr>
            <a:xfrm flipH="1">
              <a:off x="96076" y="658254"/>
              <a:ext cx="184651" cy="165556"/>
            </a:xfrm>
            <a:custGeom>
              <a:avLst/>
              <a:gdLst/>
              <a:ahLst/>
              <a:cxnLst/>
              <a:rect l="l" t="t" r="r" b="b"/>
              <a:pathLst>
                <a:path w="7310" h="6525" extrusionOk="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651" name="Google Shape;651;p41"/>
          <p:cNvGrpSpPr/>
          <p:nvPr/>
        </p:nvGrpSpPr>
        <p:grpSpPr>
          <a:xfrm rot="5400000">
            <a:off x="594827" y="1513673"/>
            <a:ext cx="369896" cy="333900"/>
            <a:chOff x="96076" y="654376"/>
            <a:chExt cx="369896" cy="333900"/>
          </a:xfrm>
        </p:grpSpPr>
        <p:cxnSp>
          <p:nvCxnSpPr>
            <p:cNvPr id="652" name="Google Shape;652;p41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653" name="Google Shape;653;p41"/>
            <p:cNvSpPr/>
            <p:nvPr/>
          </p:nvSpPr>
          <p:spPr>
            <a:xfrm>
              <a:off x="281321" y="658254"/>
              <a:ext cx="184651" cy="165556"/>
            </a:xfrm>
            <a:custGeom>
              <a:avLst/>
              <a:gdLst/>
              <a:ahLst/>
              <a:cxnLst/>
              <a:rect l="l" t="t" r="r" b="b"/>
              <a:pathLst>
                <a:path w="7310" h="6525" extrusionOk="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654" name="Google Shape;654;p41"/>
            <p:cNvSpPr/>
            <p:nvPr/>
          </p:nvSpPr>
          <p:spPr>
            <a:xfrm flipH="1">
              <a:off x="96076" y="658254"/>
              <a:ext cx="184651" cy="165556"/>
            </a:xfrm>
            <a:custGeom>
              <a:avLst/>
              <a:gdLst/>
              <a:ahLst/>
              <a:cxnLst/>
              <a:rect l="l" t="t" r="r" b="b"/>
              <a:pathLst>
                <a:path w="7310" h="6525" extrusionOk="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655" name="Google Shape;655;p41"/>
          <p:cNvGrpSpPr/>
          <p:nvPr/>
        </p:nvGrpSpPr>
        <p:grpSpPr>
          <a:xfrm rot="5400000">
            <a:off x="594827" y="777173"/>
            <a:ext cx="369896" cy="333900"/>
            <a:chOff x="96076" y="654376"/>
            <a:chExt cx="369896" cy="333900"/>
          </a:xfrm>
        </p:grpSpPr>
        <p:cxnSp>
          <p:nvCxnSpPr>
            <p:cNvPr id="656" name="Google Shape;656;p41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657" name="Google Shape;657;p41"/>
            <p:cNvSpPr/>
            <p:nvPr/>
          </p:nvSpPr>
          <p:spPr>
            <a:xfrm>
              <a:off x="281321" y="658254"/>
              <a:ext cx="184651" cy="165556"/>
            </a:xfrm>
            <a:custGeom>
              <a:avLst/>
              <a:gdLst/>
              <a:ahLst/>
              <a:cxnLst/>
              <a:rect l="l" t="t" r="r" b="b"/>
              <a:pathLst>
                <a:path w="7310" h="6525" extrusionOk="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658" name="Google Shape;658;p41"/>
            <p:cNvSpPr/>
            <p:nvPr/>
          </p:nvSpPr>
          <p:spPr>
            <a:xfrm flipH="1">
              <a:off x="96076" y="658254"/>
              <a:ext cx="184651" cy="165556"/>
            </a:xfrm>
            <a:custGeom>
              <a:avLst/>
              <a:gdLst/>
              <a:ahLst/>
              <a:cxnLst/>
              <a:rect l="l" t="t" r="r" b="b"/>
              <a:pathLst>
                <a:path w="7310" h="6525" extrusionOk="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cxnSp>
        <p:nvCxnSpPr>
          <p:cNvPr id="659" name="Google Shape;659;p41"/>
          <p:cNvCxnSpPr/>
          <p:nvPr/>
        </p:nvCxnSpPr>
        <p:spPr>
          <a:xfrm>
            <a:off x="1042100" y="334900"/>
            <a:ext cx="81024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60" name="Google Shape;660;p41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61" name="Google Shape;661;p41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62" name="Google Shape;662;p41"/>
          <p:cNvCxnSpPr/>
          <p:nvPr/>
        </p:nvCxnSpPr>
        <p:spPr>
          <a:xfrm>
            <a:off x="1042100" y="-200"/>
            <a:ext cx="0" cy="51438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63" name="Google Shape;663;p41"/>
          <p:cNvCxnSpPr/>
          <p:nvPr/>
        </p:nvCxnSpPr>
        <p:spPr>
          <a:xfrm>
            <a:off x="521250" y="-200"/>
            <a:ext cx="0" cy="51438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64" name="Google Shape;664;p41"/>
          <p:cNvSpPr txBox="1">
            <a:spLocks noGrp="1"/>
          </p:cNvSpPr>
          <p:nvPr>
            <p:ph type="title"/>
          </p:nvPr>
        </p:nvSpPr>
        <p:spPr>
          <a:xfrm>
            <a:off x="1042100" y="334925"/>
            <a:ext cx="7576500" cy="329700"/>
          </a:xfrm>
          <a:prstGeom prst="rect">
            <a:avLst/>
          </a:prstGeom>
        </p:spPr>
        <p:txBody>
          <a:bodyPr spcFirstLastPara="1" wrap="square" lIns="274300" tIns="91425" rIns="91425" bIns="0" anchor="ctr" anchorCtr="0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cxnSp>
        <p:nvCxnSpPr>
          <p:cNvPr id="665" name="Google Shape;665;p41"/>
          <p:cNvCxnSpPr/>
          <p:nvPr/>
        </p:nvCxnSpPr>
        <p:spPr>
          <a:xfrm>
            <a:off x="1045950" y="2053193"/>
            <a:ext cx="80985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66" name="Google Shape;666;p41"/>
          <p:cNvCxnSpPr/>
          <p:nvPr/>
        </p:nvCxnSpPr>
        <p:spPr>
          <a:xfrm>
            <a:off x="1045950" y="2800742"/>
            <a:ext cx="80985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67" name="Google Shape;667;p41"/>
          <p:cNvCxnSpPr/>
          <p:nvPr/>
        </p:nvCxnSpPr>
        <p:spPr>
          <a:xfrm>
            <a:off x="1045950" y="3542475"/>
            <a:ext cx="80985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68" name="Google Shape;668;p41"/>
          <p:cNvCxnSpPr/>
          <p:nvPr/>
        </p:nvCxnSpPr>
        <p:spPr>
          <a:xfrm>
            <a:off x="1045950" y="4297588"/>
            <a:ext cx="80985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69" name="Google Shape;669;p41"/>
          <p:cNvCxnSpPr/>
          <p:nvPr/>
        </p:nvCxnSpPr>
        <p:spPr>
          <a:xfrm>
            <a:off x="1045950" y="1307575"/>
            <a:ext cx="80985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70" name="Google Shape;670;p41"/>
          <p:cNvSpPr txBox="1">
            <a:spLocks noGrp="1"/>
          </p:cNvSpPr>
          <p:nvPr>
            <p:ph type="subTitle" idx="1"/>
          </p:nvPr>
        </p:nvSpPr>
        <p:spPr>
          <a:xfrm>
            <a:off x="1042100" y="666250"/>
            <a:ext cx="7581900" cy="641400"/>
          </a:xfrm>
          <a:prstGeom prst="rect">
            <a:avLst/>
          </a:prstGeom>
        </p:spPr>
        <p:txBody>
          <a:bodyPr spcFirstLastPara="1" wrap="square" lIns="274300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9pPr>
          </a:lstStyle>
          <a:p>
            <a:endParaRPr/>
          </a:p>
        </p:txBody>
      </p:sp>
      <p:sp>
        <p:nvSpPr>
          <p:cNvPr id="671" name="Google Shape;671;p41"/>
          <p:cNvSpPr txBox="1">
            <a:spLocks noGrp="1"/>
          </p:cNvSpPr>
          <p:nvPr>
            <p:ph type="subTitle" idx="2"/>
          </p:nvPr>
        </p:nvSpPr>
        <p:spPr>
          <a:xfrm>
            <a:off x="1042100" y="1307575"/>
            <a:ext cx="7581900" cy="745500"/>
          </a:xfrm>
          <a:prstGeom prst="rect">
            <a:avLst/>
          </a:prstGeom>
        </p:spPr>
        <p:txBody>
          <a:bodyPr spcFirstLastPara="1" wrap="square" lIns="274300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9pPr>
          </a:lstStyle>
          <a:p>
            <a:endParaRPr/>
          </a:p>
        </p:txBody>
      </p:sp>
      <p:sp>
        <p:nvSpPr>
          <p:cNvPr id="672" name="Google Shape;672;p41"/>
          <p:cNvSpPr txBox="1">
            <a:spLocks noGrp="1"/>
          </p:cNvSpPr>
          <p:nvPr>
            <p:ph type="subTitle" idx="3"/>
          </p:nvPr>
        </p:nvSpPr>
        <p:spPr>
          <a:xfrm>
            <a:off x="1042100" y="2052275"/>
            <a:ext cx="7581900" cy="748500"/>
          </a:xfrm>
          <a:prstGeom prst="rect">
            <a:avLst/>
          </a:prstGeom>
        </p:spPr>
        <p:txBody>
          <a:bodyPr spcFirstLastPara="1" wrap="square" lIns="274300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9pPr>
          </a:lstStyle>
          <a:p>
            <a:endParaRPr/>
          </a:p>
        </p:txBody>
      </p:sp>
      <p:sp>
        <p:nvSpPr>
          <p:cNvPr id="673" name="Google Shape;673;p41"/>
          <p:cNvSpPr txBox="1">
            <a:spLocks noGrp="1"/>
          </p:cNvSpPr>
          <p:nvPr>
            <p:ph type="subTitle" idx="4"/>
          </p:nvPr>
        </p:nvSpPr>
        <p:spPr>
          <a:xfrm>
            <a:off x="1042100" y="2801150"/>
            <a:ext cx="7581900" cy="741300"/>
          </a:xfrm>
          <a:prstGeom prst="rect">
            <a:avLst/>
          </a:prstGeom>
        </p:spPr>
        <p:txBody>
          <a:bodyPr spcFirstLastPara="1" wrap="square" lIns="274300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9pPr>
          </a:lstStyle>
          <a:p>
            <a:endParaRPr/>
          </a:p>
        </p:txBody>
      </p:sp>
      <p:sp>
        <p:nvSpPr>
          <p:cNvPr id="674" name="Google Shape;674;p41"/>
          <p:cNvSpPr txBox="1">
            <a:spLocks noGrp="1"/>
          </p:cNvSpPr>
          <p:nvPr>
            <p:ph type="subTitle" idx="5"/>
          </p:nvPr>
        </p:nvSpPr>
        <p:spPr>
          <a:xfrm>
            <a:off x="1042100" y="3542450"/>
            <a:ext cx="7581900" cy="755100"/>
          </a:xfrm>
          <a:prstGeom prst="rect">
            <a:avLst/>
          </a:prstGeom>
        </p:spPr>
        <p:txBody>
          <a:bodyPr spcFirstLastPara="1" wrap="square" lIns="274300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9pPr>
          </a:lstStyle>
          <a:p>
            <a:endParaRPr/>
          </a:p>
        </p:txBody>
      </p:sp>
      <p:sp>
        <p:nvSpPr>
          <p:cNvPr id="675" name="Google Shape;675;p41"/>
          <p:cNvSpPr txBox="1">
            <a:spLocks noGrp="1"/>
          </p:cNvSpPr>
          <p:nvPr>
            <p:ph type="subTitle" idx="6"/>
          </p:nvPr>
        </p:nvSpPr>
        <p:spPr>
          <a:xfrm>
            <a:off x="1042100" y="4297650"/>
            <a:ext cx="7581900" cy="755100"/>
          </a:xfrm>
          <a:prstGeom prst="rect">
            <a:avLst/>
          </a:prstGeom>
        </p:spPr>
        <p:txBody>
          <a:bodyPr spcFirstLastPara="1" wrap="square" lIns="274300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>
  <p:cSld name="BLANK_1_1_3">
    <p:bg>
      <p:bgPr>
        <a:solidFill>
          <a:schemeClr val="lt2"/>
        </a:solidFill>
        <a:effectLst/>
      </p:bgPr>
    </p:bg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7" name="Google Shape;677;p42"/>
          <p:cNvGrpSpPr/>
          <p:nvPr/>
        </p:nvGrpSpPr>
        <p:grpSpPr>
          <a:xfrm rot="5400000">
            <a:off x="593777" y="548798"/>
            <a:ext cx="369896" cy="333900"/>
            <a:chOff x="96076" y="654376"/>
            <a:chExt cx="369896" cy="333900"/>
          </a:xfrm>
        </p:grpSpPr>
        <p:cxnSp>
          <p:nvCxnSpPr>
            <p:cNvPr id="678" name="Google Shape;678;p42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679" name="Google Shape;679;p42"/>
            <p:cNvSpPr/>
            <p:nvPr/>
          </p:nvSpPr>
          <p:spPr>
            <a:xfrm>
              <a:off x="281321" y="658254"/>
              <a:ext cx="184651" cy="165556"/>
            </a:xfrm>
            <a:custGeom>
              <a:avLst/>
              <a:gdLst/>
              <a:ahLst/>
              <a:cxnLst/>
              <a:rect l="l" t="t" r="r" b="b"/>
              <a:pathLst>
                <a:path w="7310" h="6525" extrusionOk="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680" name="Google Shape;680;p42"/>
            <p:cNvSpPr/>
            <p:nvPr/>
          </p:nvSpPr>
          <p:spPr>
            <a:xfrm flipH="1">
              <a:off x="96076" y="658254"/>
              <a:ext cx="184651" cy="165556"/>
            </a:xfrm>
            <a:custGeom>
              <a:avLst/>
              <a:gdLst/>
              <a:ahLst/>
              <a:cxnLst/>
              <a:rect l="l" t="t" r="r" b="b"/>
              <a:pathLst>
                <a:path w="7310" h="6525" extrusionOk="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681" name="Google Shape;681;p42"/>
          <p:cNvSpPr txBox="1">
            <a:spLocks noGrp="1"/>
          </p:cNvSpPr>
          <p:nvPr>
            <p:ph type="body" idx="1"/>
          </p:nvPr>
        </p:nvSpPr>
        <p:spPr>
          <a:xfrm>
            <a:off x="1042100" y="1307575"/>
            <a:ext cx="3977100" cy="3522300"/>
          </a:xfrm>
          <a:prstGeom prst="rect">
            <a:avLst/>
          </a:prstGeom>
        </p:spPr>
        <p:txBody>
          <a:bodyPr spcFirstLastPara="1" wrap="square" lIns="274300" tIns="274300" rIns="91425" bIns="91425" anchor="t" anchorCtr="0">
            <a:norm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endParaRPr/>
          </a:p>
        </p:txBody>
      </p:sp>
      <p:cxnSp>
        <p:nvCxnSpPr>
          <p:cNvPr id="682" name="Google Shape;682;p42"/>
          <p:cNvCxnSpPr/>
          <p:nvPr/>
        </p:nvCxnSpPr>
        <p:spPr>
          <a:xfrm>
            <a:off x="1042100" y="334900"/>
            <a:ext cx="81024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83" name="Google Shape;683;p42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84" name="Google Shape;684;p42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85" name="Google Shape;685;p42"/>
          <p:cNvCxnSpPr/>
          <p:nvPr/>
        </p:nvCxnSpPr>
        <p:spPr>
          <a:xfrm>
            <a:off x="515350" y="-200"/>
            <a:ext cx="0" cy="51438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86" name="Google Shape;686;p42"/>
          <p:cNvCxnSpPr/>
          <p:nvPr/>
        </p:nvCxnSpPr>
        <p:spPr>
          <a:xfrm>
            <a:off x="1042100" y="-200"/>
            <a:ext cx="0" cy="51438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87" name="Google Shape;687;p42"/>
          <p:cNvSpPr txBox="1">
            <a:spLocks noGrp="1"/>
          </p:cNvSpPr>
          <p:nvPr>
            <p:ph type="title"/>
          </p:nvPr>
        </p:nvSpPr>
        <p:spPr>
          <a:xfrm flipH="1">
            <a:off x="1040750" y="334850"/>
            <a:ext cx="7581900" cy="882600"/>
          </a:xfrm>
          <a:prstGeom prst="rect">
            <a:avLst/>
          </a:prstGeom>
        </p:spPr>
        <p:txBody>
          <a:bodyPr spcFirstLastPara="1" wrap="square" lIns="274300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owun Batang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owun Batang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owun Batang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owun Batang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owun Batang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owun Batang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owun Batang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owun Batang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owun Batang"/>
              <a:buNone/>
              <a:defRPr/>
            </a:lvl9pPr>
          </a:lstStyle>
          <a:p>
            <a:endParaRPr/>
          </a:p>
        </p:txBody>
      </p:sp>
      <p:cxnSp>
        <p:nvCxnSpPr>
          <p:cNvPr id="688" name="Google Shape;688;p42"/>
          <p:cNvCxnSpPr/>
          <p:nvPr/>
        </p:nvCxnSpPr>
        <p:spPr>
          <a:xfrm>
            <a:off x="1042100" y="1217450"/>
            <a:ext cx="81024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BLANK_1">
    <p:bg>
      <p:bgPr>
        <a:solidFill>
          <a:schemeClr val="lt2"/>
        </a:solidFill>
        <a:effectLst/>
      </p:bgPr>
    </p:bg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43"/>
          <p:cNvSpPr txBox="1">
            <a:spLocks noGrp="1"/>
          </p:cNvSpPr>
          <p:nvPr>
            <p:ph type="title"/>
          </p:nvPr>
        </p:nvSpPr>
        <p:spPr>
          <a:xfrm flipH="1">
            <a:off x="524150" y="334900"/>
            <a:ext cx="8098500" cy="510000"/>
          </a:xfrm>
          <a:prstGeom prst="rect">
            <a:avLst/>
          </a:prstGeom>
        </p:spPr>
        <p:txBody>
          <a:bodyPr spcFirstLastPara="1" wrap="square" lIns="274300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9pPr>
          </a:lstStyle>
          <a:p>
            <a:endParaRPr/>
          </a:p>
        </p:txBody>
      </p:sp>
      <p:cxnSp>
        <p:nvCxnSpPr>
          <p:cNvPr id="691" name="Google Shape;691;p43"/>
          <p:cNvCxnSpPr/>
          <p:nvPr/>
        </p:nvCxnSpPr>
        <p:spPr>
          <a:xfrm>
            <a:off x="521250" y="-200"/>
            <a:ext cx="0" cy="51438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92" name="Google Shape;692;p43"/>
          <p:cNvCxnSpPr/>
          <p:nvPr/>
        </p:nvCxnSpPr>
        <p:spPr>
          <a:xfrm>
            <a:off x="521250" y="334900"/>
            <a:ext cx="86232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93" name="Google Shape;693;p43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94" name="Google Shape;694;p43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95" name="Google Shape;695;p43"/>
          <p:cNvCxnSpPr/>
          <p:nvPr/>
        </p:nvCxnSpPr>
        <p:spPr>
          <a:xfrm>
            <a:off x="521250" y="841675"/>
            <a:ext cx="86232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- ALT 1">
  <p:cSld name="BLANK_1_6">
    <p:bg>
      <p:bgPr>
        <a:solidFill>
          <a:schemeClr val="lt2"/>
        </a:solidFill>
        <a:effectLst/>
      </p:bgPr>
    </p:bg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p44"/>
          <p:cNvSpPr txBox="1">
            <a:spLocks noGrp="1"/>
          </p:cNvSpPr>
          <p:nvPr>
            <p:ph type="title"/>
          </p:nvPr>
        </p:nvSpPr>
        <p:spPr>
          <a:xfrm flipH="1">
            <a:off x="524150" y="334900"/>
            <a:ext cx="8098500" cy="510000"/>
          </a:xfrm>
          <a:prstGeom prst="rect">
            <a:avLst/>
          </a:prstGeom>
        </p:spPr>
        <p:txBody>
          <a:bodyPr spcFirstLastPara="1" wrap="square" lIns="274300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9pPr>
          </a:lstStyle>
          <a:p>
            <a:endParaRPr/>
          </a:p>
        </p:txBody>
      </p:sp>
      <p:cxnSp>
        <p:nvCxnSpPr>
          <p:cNvPr id="698" name="Google Shape;698;p44"/>
          <p:cNvCxnSpPr/>
          <p:nvPr/>
        </p:nvCxnSpPr>
        <p:spPr>
          <a:xfrm>
            <a:off x="521250" y="-200"/>
            <a:ext cx="0" cy="51438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99" name="Google Shape;699;p44"/>
          <p:cNvCxnSpPr/>
          <p:nvPr/>
        </p:nvCxnSpPr>
        <p:spPr>
          <a:xfrm>
            <a:off x="521250" y="334900"/>
            <a:ext cx="86232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00" name="Google Shape;700;p44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01" name="Google Shape;701;p44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02" name="Google Shape;702;p44"/>
          <p:cNvCxnSpPr/>
          <p:nvPr/>
        </p:nvCxnSpPr>
        <p:spPr>
          <a:xfrm>
            <a:off x="521250" y="841675"/>
            <a:ext cx="86232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03" name="Google Shape;703;p44"/>
          <p:cNvSpPr txBox="1">
            <a:spLocks noGrp="1"/>
          </p:cNvSpPr>
          <p:nvPr>
            <p:ph type="subTitle" idx="1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spcFirstLastPara="1" wrap="square" lIns="91425" tIns="91425" rIns="274300" bIns="91425" anchor="ctr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>
            <a:endParaRPr/>
          </a:p>
        </p:txBody>
      </p:sp>
      <p:sp>
        <p:nvSpPr>
          <p:cNvPr id="704" name="Google Shape;704;p44"/>
          <p:cNvSpPr txBox="1">
            <a:spLocks noGrp="1"/>
          </p:cNvSpPr>
          <p:nvPr>
            <p:ph type="subTitle" idx="2"/>
          </p:nvPr>
        </p:nvSpPr>
        <p:spPr>
          <a:xfrm>
            <a:off x="521250" y="-175"/>
            <a:ext cx="2930100" cy="335100"/>
          </a:xfrm>
          <a:prstGeom prst="rect">
            <a:avLst/>
          </a:prstGeom>
        </p:spPr>
        <p:txBody>
          <a:bodyPr spcFirstLastPara="1" wrap="square" lIns="274300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>
            <a:endParaRPr/>
          </a:p>
        </p:txBody>
      </p:sp>
      <p:sp>
        <p:nvSpPr>
          <p:cNvPr id="705" name="Google Shape;705;p44"/>
          <p:cNvSpPr txBox="1">
            <a:spLocks noGrp="1"/>
          </p:cNvSpPr>
          <p:nvPr>
            <p:ph type="subTitle" idx="3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spcFirstLastPara="1" wrap="square" lIns="91425" tIns="91425" rIns="274300" bIns="91425" anchor="ctr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- ALT 3">
  <p:cSld name="BLANK_3">
    <p:bg>
      <p:bgPr>
        <a:solidFill>
          <a:schemeClr val="dk2"/>
        </a:solidFill>
        <a:effectLst/>
      </p:bgPr>
    </p:bg>
    <p:spTree>
      <p:nvGrpSpPr>
        <p:cNvPr id="1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7" name="Google Shape;707;p45"/>
          <p:cNvGrpSpPr/>
          <p:nvPr/>
        </p:nvGrpSpPr>
        <p:grpSpPr>
          <a:xfrm>
            <a:off x="-800" y="-150"/>
            <a:ext cx="9145250" cy="5144250"/>
            <a:chOff x="-800" y="-150"/>
            <a:chExt cx="9145250" cy="5144250"/>
          </a:xfrm>
        </p:grpSpPr>
        <p:cxnSp>
          <p:nvCxnSpPr>
            <p:cNvPr id="708" name="Google Shape;708;p45"/>
            <p:cNvCxnSpPr/>
            <p:nvPr/>
          </p:nvCxnSpPr>
          <p:spPr>
            <a:xfrm>
              <a:off x="514575" y="-150"/>
              <a:ext cx="0" cy="5143800"/>
            </a:xfrm>
            <a:prstGeom prst="straightConnector1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09" name="Google Shape;709;p45"/>
            <p:cNvCxnSpPr/>
            <p:nvPr/>
          </p:nvCxnSpPr>
          <p:spPr>
            <a:xfrm rot="10800000">
              <a:off x="-800" y="521125"/>
              <a:ext cx="9144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10" name="Google Shape;710;p45"/>
            <p:cNvCxnSpPr/>
            <p:nvPr/>
          </p:nvCxnSpPr>
          <p:spPr>
            <a:xfrm>
              <a:off x="7228800" y="450"/>
              <a:ext cx="0" cy="521400"/>
            </a:xfrm>
            <a:prstGeom prst="straightConnector1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11" name="Google Shape;711;p45"/>
            <p:cNvCxnSpPr/>
            <p:nvPr/>
          </p:nvCxnSpPr>
          <p:spPr>
            <a:xfrm>
              <a:off x="8622600" y="528"/>
              <a:ext cx="0" cy="5143200"/>
            </a:xfrm>
            <a:prstGeom prst="straightConnector1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12" name="Google Shape;712;p45"/>
            <p:cNvCxnSpPr/>
            <p:nvPr/>
          </p:nvCxnSpPr>
          <p:spPr>
            <a:xfrm rot="10800000">
              <a:off x="-450" y="3610475"/>
              <a:ext cx="9144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13" name="Google Shape;713;p45"/>
            <p:cNvCxnSpPr/>
            <p:nvPr/>
          </p:nvCxnSpPr>
          <p:spPr>
            <a:xfrm rot="10800000">
              <a:off x="-450" y="4619575"/>
              <a:ext cx="9144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14" name="Google Shape;714;p45"/>
            <p:cNvCxnSpPr/>
            <p:nvPr/>
          </p:nvCxnSpPr>
          <p:spPr>
            <a:xfrm>
              <a:off x="7228850" y="3609300"/>
              <a:ext cx="0" cy="1534800"/>
            </a:xfrm>
            <a:prstGeom prst="straightConnector1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715" name="Google Shape;715;p45"/>
          <p:cNvSpPr txBox="1">
            <a:spLocks noGrp="1"/>
          </p:cNvSpPr>
          <p:nvPr>
            <p:ph type="title"/>
          </p:nvPr>
        </p:nvSpPr>
        <p:spPr>
          <a:xfrm>
            <a:off x="521800" y="1251350"/>
            <a:ext cx="8100900" cy="1531500"/>
          </a:xfrm>
          <a:prstGeom prst="rect">
            <a:avLst/>
          </a:prstGeom>
        </p:spPr>
        <p:txBody>
          <a:bodyPr spcFirstLastPara="1" wrap="square" lIns="274300" tIns="91425" rIns="182875" bIns="91425" anchor="t" anchorCtr="0">
            <a:norm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16" name="Google Shape;716;p45"/>
          <p:cNvSpPr txBox="1">
            <a:spLocks noGrp="1"/>
          </p:cNvSpPr>
          <p:nvPr>
            <p:ph type="subTitle" idx="1"/>
          </p:nvPr>
        </p:nvSpPr>
        <p:spPr>
          <a:xfrm>
            <a:off x="521800" y="2782875"/>
            <a:ext cx="8100900" cy="338700"/>
          </a:xfrm>
          <a:prstGeom prst="rect">
            <a:avLst/>
          </a:prstGeom>
        </p:spPr>
        <p:txBody>
          <a:bodyPr spcFirstLastPara="1" wrap="square" lIns="274300" tIns="91425" rIns="18287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"/>
              <a:buNone/>
              <a:defRPr sz="10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"/>
              <a:buNone/>
              <a:defRPr sz="1000"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"/>
              <a:buNone/>
              <a:defRPr sz="1000"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"/>
              <a:buNone/>
              <a:defRPr sz="1000"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"/>
              <a:buNone/>
              <a:defRPr sz="1000"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"/>
              <a:buNone/>
              <a:defRPr sz="1000"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"/>
              <a:buNone/>
              <a:defRPr sz="1000"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"/>
              <a:buNone/>
              <a:defRPr sz="1000"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"/>
              <a:buNone/>
              <a:defRPr sz="10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717" name="Google Shape;717;p45"/>
          <p:cNvSpPr txBox="1">
            <a:spLocks noGrp="1"/>
          </p:cNvSpPr>
          <p:nvPr>
            <p:ph type="subTitle" idx="2"/>
          </p:nvPr>
        </p:nvSpPr>
        <p:spPr>
          <a:xfrm>
            <a:off x="518400" y="3609525"/>
            <a:ext cx="6710400" cy="1010100"/>
          </a:xfrm>
          <a:prstGeom prst="rect">
            <a:avLst/>
          </a:prstGeom>
        </p:spPr>
        <p:txBody>
          <a:bodyPr spcFirstLastPara="1" wrap="square" lIns="274300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18" name="Google Shape;718;p45"/>
          <p:cNvSpPr txBox="1">
            <a:spLocks noGrp="1"/>
          </p:cNvSpPr>
          <p:nvPr>
            <p:ph type="subTitle" idx="3"/>
          </p:nvPr>
        </p:nvSpPr>
        <p:spPr>
          <a:xfrm>
            <a:off x="3171350" y="11075"/>
            <a:ext cx="4057500" cy="508200"/>
          </a:xfrm>
          <a:prstGeom prst="rect">
            <a:avLst/>
          </a:prstGeom>
        </p:spPr>
        <p:txBody>
          <a:bodyPr spcFirstLastPara="1" wrap="square" lIns="91425" tIns="91425" rIns="274300" bIns="91425" anchor="ctr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19" name="Google Shape;719;p45"/>
          <p:cNvSpPr txBox="1">
            <a:spLocks noGrp="1"/>
          </p:cNvSpPr>
          <p:nvPr>
            <p:ph type="subTitle" idx="4"/>
          </p:nvPr>
        </p:nvSpPr>
        <p:spPr>
          <a:xfrm>
            <a:off x="7228800" y="11075"/>
            <a:ext cx="1393800" cy="508200"/>
          </a:xfrm>
          <a:prstGeom prst="rect">
            <a:avLst/>
          </a:prstGeom>
        </p:spPr>
        <p:txBody>
          <a:bodyPr spcFirstLastPara="1" wrap="square" lIns="91425" tIns="91425" rIns="274300" bIns="91425" anchor="ctr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- ALT 6">
  <p:cSld name="BLANK_2">
    <p:bg>
      <p:bgPr>
        <a:solidFill>
          <a:schemeClr val="dk2"/>
        </a:solidFill>
        <a:effectLst/>
      </p:bgPr>
    </p:bg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21" name="Google Shape;721;p46"/>
          <p:cNvCxnSpPr/>
          <p:nvPr/>
        </p:nvCxnSpPr>
        <p:spPr>
          <a:xfrm>
            <a:off x="514575" y="521125"/>
            <a:ext cx="0" cy="409830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22" name="Google Shape;722;p46"/>
          <p:cNvCxnSpPr/>
          <p:nvPr/>
        </p:nvCxnSpPr>
        <p:spPr>
          <a:xfrm>
            <a:off x="8622600" y="521125"/>
            <a:ext cx="0" cy="409830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23" name="Google Shape;723;p46"/>
          <p:cNvCxnSpPr/>
          <p:nvPr/>
        </p:nvCxnSpPr>
        <p:spPr>
          <a:xfrm>
            <a:off x="-675" y="521125"/>
            <a:ext cx="9145200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24" name="Google Shape;724;p46"/>
          <p:cNvCxnSpPr/>
          <p:nvPr/>
        </p:nvCxnSpPr>
        <p:spPr>
          <a:xfrm>
            <a:off x="-675" y="4619425"/>
            <a:ext cx="9145200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25" name="Google Shape;725;p46"/>
          <p:cNvCxnSpPr/>
          <p:nvPr/>
        </p:nvCxnSpPr>
        <p:spPr>
          <a:xfrm>
            <a:off x="-675" y="3464200"/>
            <a:ext cx="9145200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26" name="Google Shape;726;p46"/>
          <p:cNvCxnSpPr/>
          <p:nvPr/>
        </p:nvCxnSpPr>
        <p:spPr>
          <a:xfrm>
            <a:off x="516375" y="4043175"/>
            <a:ext cx="8111100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27" name="Google Shape;727;p46"/>
          <p:cNvCxnSpPr/>
          <p:nvPr/>
        </p:nvCxnSpPr>
        <p:spPr>
          <a:xfrm>
            <a:off x="4572000" y="3464200"/>
            <a:ext cx="0" cy="57630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28" name="Google Shape;728;p46"/>
          <p:cNvSpPr txBox="1">
            <a:spLocks noGrp="1"/>
          </p:cNvSpPr>
          <p:nvPr>
            <p:ph type="title"/>
          </p:nvPr>
        </p:nvSpPr>
        <p:spPr>
          <a:xfrm>
            <a:off x="511600" y="913900"/>
            <a:ext cx="8111100" cy="160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Gowun Batang"/>
              <a:buNone/>
              <a:defRPr sz="5500">
                <a:solidFill>
                  <a:schemeClr val="dk1"/>
                </a:solidFill>
              </a:defRPr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Gowun Batang"/>
              <a:buNone/>
              <a:defRPr sz="5500">
                <a:solidFill>
                  <a:schemeClr val="dk1"/>
                </a:solidFill>
              </a:defRPr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Gowun Batang"/>
              <a:buNone/>
              <a:defRPr sz="5500">
                <a:solidFill>
                  <a:schemeClr val="dk1"/>
                </a:solidFill>
              </a:defRPr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Gowun Batang"/>
              <a:buNone/>
              <a:defRPr sz="5500">
                <a:solidFill>
                  <a:schemeClr val="dk1"/>
                </a:solidFill>
              </a:defRPr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Gowun Batang"/>
              <a:buNone/>
              <a:defRPr sz="5500">
                <a:solidFill>
                  <a:schemeClr val="dk1"/>
                </a:solidFill>
              </a:defRPr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Gowun Batang"/>
              <a:buNone/>
              <a:defRPr sz="5500">
                <a:solidFill>
                  <a:schemeClr val="dk1"/>
                </a:solidFill>
              </a:defRPr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Gowun Batang"/>
              <a:buNone/>
              <a:defRPr sz="5500">
                <a:solidFill>
                  <a:schemeClr val="dk1"/>
                </a:solidFill>
              </a:defRPr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Gowun Batang"/>
              <a:buNone/>
              <a:defRPr sz="55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29" name="Google Shape;729;p46"/>
          <p:cNvSpPr txBox="1">
            <a:spLocks noGrp="1"/>
          </p:cNvSpPr>
          <p:nvPr>
            <p:ph type="subTitle" idx="1"/>
          </p:nvPr>
        </p:nvSpPr>
        <p:spPr>
          <a:xfrm>
            <a:off x="511500" y="2515913"/>
            <a:ext cx="8111100" cy="36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"/>
              <a:buNone/>
              <a:defRPr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"/>
              <a:buNone/>
              <a:defRPr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"/>
              <a:buNone/>
              <a:defRPr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"/>
              <a:buNone/>
              <a:defRPr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"/>
              <a:buNone/>
              <a:defRPr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"/>
              <a:buNone/>
              <a:defRPr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"/>
              <a:buNone/>
              <a:defRPr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"/>
              <a:buNone/>
              <a:defRPr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- ALT 4">
  <p:cSld name="BLANK_2_2">
    <p:bg>
      <p:bgPr>
        <a:solidFill>
          <a:schemeClr val="dk2"/>
        </a:solidFill>
        <a:effectLst/>
      </p:bgPr>
    </p:bg>
    <p:spTree>
      <p:nvGrpSpPr>
        <p:cNvPr id="1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47"/>
          <p:cNvSpPr txBox="1">
            <a:spLocks noGrp="1"/>
          </p:cNvSpPr>
          <p:nvPr>
            <p:ph type="subTitle" idx="1"/>
          </p:nvPr>
        </p:nvSpPr>
        <p:spPr>
          <a:xfrm>
            <a:off x="514575" y="3467000"/>
            <a:ext cx="4057500" cy="576300"/>
          </a:xfrm>
          <a:prstGeom prst="rect">
            <a:avLst/>
          </a:prstGeom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32" name="Google Shape;732;p47"/>
          <p:cNvSpPr txBox="1">
            <a:spLocks noGrp="1"/>
          </p:cNvSpPr>
          <p:nvPr>
            <p:ph type="subTitle" idx="2"/>
          </p:nvPr>
        </p:nvSpPr>
        <p:spPr>
          <a:xfrm>
            <a:off x="4572000" y="3467000"/>
            <a:ext cx="4057500" cy="57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33" name="Google Shape;733;p47"/>
          <p:cNvSpPr txBox="1">
            <a:spLocks noGrp="1"/>
          </p:cNvSpPr>
          <p:nvPr>
            <p:ph type="subTitle" idx="3"/>
          </p:nvPr>
        </p:nvSpPr>
        <p:spPr>
          <a:xfrm>
            <a:off x="518400" y="4043175"/>
            <a:ext cx="8111100" cy="57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cxnSp>
        <p:nvCxnSpPr>
          <p:cNvPr id="734" name="Google Shape;734;p47"/>
          <p:cNvCxnSpPr/>
          <p:nvPr/>
        </p:nvCxnSpPr>
        <p:spPr>
          <a:xfrm>
            <a:off x="514575" y="521125"/>
            <a:ext cx="0" cy="409830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35" name="Google Shape;735;p47"/>
          <p:cNvCxnSpPr/>
          <p:nvPr/>
        </p:nvCxnSpPr>
        <p:spPr>
          <a:xfrm>
            <a:off x="8622600" y="521125"/>
            <a:ext cx="0" cy="409830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36" name="Google Shape;736;p47"/>
          <p:cNvCxnSpPr/>
          <p:nvPr/>
        </p:nvCxnSpPr>
        <p:spPr>
          <a:xfrm>
            <a:off x="-675" y="521125"/>
            <a:ext cx="9145200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37" name="Google Shape;737;p47"/>
          <p:cNvCxnSpPr/>
          <p:nvPr/>
        </p:nvCxnSpPr>
        <p:spPr>
          <a:xfrm>
            <a:off x="-675" y="4619425"/>
            <a:ext cx="9145200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38" name="Google Shape;738;p47"/>
          <p:cNvCxnSpPr/>
          <p:nvPr/>
        </p:nvCxnSpPr>
        <p:spPr>
          <a:xfrm>
            <a:off x="-675" y="3464200"/>
            <a:ext cx="9145200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39" name="Google Shape;739;p47"/>
          <p:cNvCxnSpPr/>
          <p:nvPr/>
        </p:nvCxnSpPr>
        <p:spPr>
          <a:xfrm>
            <a:off x="516375" y="4043175"/>
            <a:ext cx="8111100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40" name="Google Shape;740;p47"/>
          <p:cNvCxnSpPr/>
          <p:nvPr/>
        </p:nvCxnSpPr>
        <p:spPr>
          <a:xfrm>
            <a:off x="4572000" y="3464200"/>
            <a:ext cx="0" cy="57630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41" name="Google Shape;741;p47"/>
          <p:cNvSpPr txBox="1">
            <a:spLocks noGrp="1"/>
          </p:cNvSpPr>
          <p:nvPr>
            <p:ph type="title"/>
          </p:nvPr>
        </p:nvSpPr>
        <p:spPr>
          <a:xfrm>
            <a:off x="511600" y="913900"/>
            <a:ext cx="8111100" cy="160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Gowun Batang"/>
              <a:buNone/>
              <a:defRPr sz="5500">
                <a:solidFill>
                  <a:schemeClr val="dk1"/>
                </a:solidFill>
              </a:defRPr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Gowun Batang"/>
              <a:buNone/>
              <a:defRPr sz="5500">
                <a:solidFill>
                  <a:schemeClr val="dk1"/>
                </a:solidFill>
              </a:defRPr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Gowun Batang"/>
              <a:buNone/>
              <a:defRPr sz="5500">
                <a:solidFill>
                  <a:schemeClr val="dk1"/>
                </a:solidFill>
              </a:defRPr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Gowun Batang"/>
              <a:buNone/>
              <a:defRPr sz="5500">
                <a:solidFill>
                  <a:schemeClr val="dk1"/>
                </a:solidFill>
              </a:defRPr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Gowun Batang"/>
              <a:buNone/>
              <a:defRPr sz="5500">
                <a:solidFill>
                  <a:schemeClr val="dk1"/>
                </a:solidFill>
              </a:defRPr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Gowun Batang"/>
              <a:buNone/>
              <a:defRPr sz="5500">
                <a:solidFill>
                  <a:schemeClr val="dk1"/>
                </a:solidFill>
              </a:defRPr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Gowun Batang"/>
              <a:buNone/>
              <a:defRPr sz="5500">
                <a:solidFill>
                  <a:schemeClr val="dk1"/>
                </a:solidFill>
              </a:defRPr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Gowun Batang"/>
              <a:buNone/>
              <a:defRPr sz="55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42" name="Google Shape;742;p47"/>
          <p:cNvSpPr txBox="1">
            <a:spLocks noGrp="1"/>
          </p:cNvSpPr>
          <p:nvPr>
            <p:ph type="subTitle" idx="4"/>
          </p:nvPr>
        </p:nvSpPr>
        <p:spPr>
          <a:xfrm>
            <a:off x="511500" y="2515913"/>
            <a:ext cx="8111100" cy="36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"/>
              <a:buNone/>
              <a:defRPr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"/>
              <a:buNone/>
              <a:defRPr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"/>
              <a:buNone/>
              <a:defRPr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"/>
              <a:buNone/>
              <a:defRPr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"/>
              <a:buNone/>
              <a:defRPr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"/>
              <a:buNone/>
              <a:defRPr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"/>
              <a:buNone/>
              <a:defRPr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"/>
              <a:buNone/>
              <a:defRPr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- ALT 5">
  <p:cSld name="BLANK_2_1">
    <p:bg>
      <p:bgPr>
        <a:solidFill>
          <a:schemeClr val="lt1"/>
        </a:solidFill>
        <a:effectLst/>
      </p:bgPr>
    </p:bg>
    <p:spTree>
      <p:nvGrpSpPr>
        <p:cNvPr id="1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44" name="Google Shape;744;p48"/>
          <p:cNvCxnSpPr/>
          <p:nvPr/>
        </p:nvCxnSpPr>
        <p:spPr>
          <a:xfrm>
            <a:off x="514575" y="521125"/>
            <a:ext cx="0" cy="409830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45" name="Google Shape;745;p48"/>
          <p:cNvCxnSpPr/>
          <p:nvPr/>
        </p:nvCxnSpPr>
        <p:spPr>
          <a:xfrm>
            <a:off x="8622600" y="521125"/>
            <a:ext cx="0" cy="409830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46" name="Google Shape;746;p48"/>
          <p:cNvCxnSpPr/>
          <p:nvPr/>
        </p:nvCxnSpPr>
        <p:spPr>
          <a:xfrm>
            <a:off x="-675" y="521125"/>
            <a:ext cx="9145200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47" name="Google Shape;747;p48"/>
          <p:cNvCxnSpPr/>
          <p:nvPr/>
        </p:nvCxnSpPr>
        <p:spPr>
          <a:xfrm>
            <a:off x="-675" y="4619425"/>
            <a:ext cx="9145200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48" name="Google Shape;748;p48"/>
          <p:cNvCxnSpPr/>
          <p:nvPr/>
        </p:nvCxnSpPr>
        <p:spPr>
          <a:xfrm>
            <a:off x="-675" y="3464200"/>
            <a:ext cx="9145200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49" name="Google Shape;749;p48"/>
          <p:cNvCxnSpPr/>
          <p:nvPr/>
        </p:nvCxnSpPr>
        <p:spPr>
          <a:xfrm>
            <a:off x="516375" y="4043175"/>
            <a:ext cx="8111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50" name="Google Shape;750;p48"/>
          <p:cNvSpPr txBox="1">
            <a:spLocks noGrp="1"/>
          </p:cNvSpPr>
          <p:nvPr>
            <p:ph type="title"/>
          </p:nvPr>
        </p:nvSpPr>
        <p:spPr>
          <a:xfrm>
            <a:off x="511600" y="913900"/>
            <a:ext cx="8111100" cy="160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Gowun Batang"/>
              <a:buNone/>
              <a:defRPr sz="5500">
                <a:solidFill>
                  <a:schemeClr val="dk1"/>
                </a:solidFill>
              </a:defRPr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Gowun Batang"/>
              <a:buNone/>
              <a:defRPr sz="5500">
                <a:solidFill>
                  <a:schemeClr val="dk1"/>
                </a:solidFill>
              </a:defRPr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Gowun Batang"/>
              <a:buNone/>
              <a:defRPr sz="5500">
                <a:solidFill>
                  <a:schemeClr val="dk1"/>
                </a:solidFill>
              </a:defRPr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Gowun Batang"/>
              <a:buNone/>
              <a:defRPr sz="5500">
                <a:solidFill>
                  <a:schemeClr val="dk1"/>
                </a:solidFill>
              </a:defRPr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Gowun Batang"/>
              <a:buNone/>
              <a:defRPr sz="5500">
                <a:solidFill>
                  <a:schemeClr val="dk1"/>
                </a:solidFill>
              </a:defRPr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Gowun Batang"/>
              <a:buNone/>
              <a:defRPr sz="5500">
                <a:solidFill>
                  <a:schemeClr val="dk1"/>
                </a:solidFill>
              </a:defRPr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Gowun Batang"/>
              <a:buNone/>
              <a:defRPr sz="5500">
                <a:solidFill>
                  <a:schemeClr val="dk1"/>
                </a:solidFill>
              </a:defRPr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Gowun Batang"/>
              <a:buNone/>
              <a:defRPr sz="55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51" name="Google Shape;751;p48"/>
          <p:cNvSpPr txBox="1">
            <a:spLocks noGrp="1"/>
          </p:cNvSpPr>
          <p:nvPr>
            <p:ph type="subTitle" idx="1"/>
          </p:nvPr>
        </p:nvSpPr>
        <p:spPr>
          <a:xfrm>
            <a:off x="511500" y="2515913"/>
            <a:ext cx="8111100" cy="36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Inter"/>
              <a:buNone/>
              <a:defRPr>
                <a:solidFill>
                  <a:schemeClr val="accent6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Inter"/>
              <a:buNone/>
              <a:defRPr>
                <a:solidFill>
                  <a:schemeClr val="accent4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Inter"/>
              <a:buNone/>
              <a:defRPr>
                <a:solidFill>
                  <a:schemeClr val="accent4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Inter"/>
              <a:buNone/>
              <a:defRPr>
                <a:solidFill>
                  <a:schemeClr val="accent4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Inter"/>
              <a:buNone/>
              <a:defRPr>
                <a:solidFill>
                  <a:schemeClr val="accent4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Inter"/>
              <a:buNone/>
              <a:defRPr>
                <a:solidFill>
                  <a:schemeClr val="accent4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Inter"/>
              <a:buNone/>
              <a:defRPr>
                <a:solidFill>
                  <a:schemeClr val="accent4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Inter"/>
              <a:buNone/>
              <a:defRPr>
                <a:solidFill>
                  <a:schemeClr val="accent4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Inter"/>
              <a:buNone/>
              <a:defRPr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752" name="Google Shape;752;p48"/>
          <p:cNvSpPr txBox="1">
            <a:spLocks noGrp="1"/>
          </p:cNvSpPr>
          <p:nvPr>
            <p:ph type="subTitle" idx="2"/>
          </p:nvPr>
        </p:nvSpPr>
        <p:spPr>
          <a:xfrm>
            <a:off x="514575" y="3467000"/>
            <a:ext cx="4057500" cy="57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53" name="Google Shape;753;p48"/>
          <p:cNvSpPr txBox="1">
            <a:spLocks noGrp="1"/>
          </p:cNvSpPr>
          <p:nvPr>
            <p:ph type="subTitle" idx="3"/>
          </p:nvPr>
        </p:nvSpPr>
        <p:spPr>
          <a:xfrm>
            <a:off x="4572000" y="3467000"/>
            <a:ext cx="4057500" cy="576300"/>
          </a:xfrm>
          <a:prstGeom prst="rect">
            <a:avLst/>
          </a:prstGeom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54" name="Google Shape;754;p48"/>
          <p:cNvSpPr txBox="1">
            <a:spLocks noGrp="1"/>
          </p:cNvSpPr>
          <p:nvPr>
            <p:ph type="subTitle" idx="4"/>
          </p:nvPr>
        </p:nvSpPr>
        <p:spPr>
          <a:xfrm>
            <a:off x="518400" y="4043175"/>
            <a:ext cx="8111100" cy="57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cxnSp>
        <p:nvCxnSpPr>
          <p:cNvPr id="755" name="Google Shape;755;p48"/>
          <p:cNvCxnSpPr/>
          <p:nvPr/>
        </p:nvCxnSpPr>
        <p:spPr>
          <a:xfrm>
            <a:off x="4572000" y="3464200"/>
            <a:ext cx="0" cy="57630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- Dark ALT">
  <p:cSld name="BLANK_1_5">
    <p:bg>
      <p:bgPr>
        <a:solidFill>
          <a:schemeClr val="lt1"/>
        </a:solidFill>
        <a:effectLst/>
      </p:bgPr>
    </p:bg>
    <p:spTree>
      <p:nvGrpSpPr>
        <p:cNvPr id="1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p49"/>
          <p:cNvSpPr txBox="1">
            <a:spLocks noGrp="1"/>
          </p:cNvSpPr>
          <p:nvPr>
            <p:ph type="subTitle" idx="1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spcFirstLastPara="1" wrap="square" lIns="91425" tIns="91425" rIns="274300" bIns="91425" anchor="ctr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58" name="Google Shape;758;p49"/>
          <p:cNvSpPr txBox="1">
            <a:spLocks noGrp="1"/>
          </p:cNvSpPr>
          <p:nvPr>
            <p:ph type="subTitle" idx="2"/>
          </p:nvPr>
        </p:nvSpPr>
        <p:spPr>
          <a:xfrm>
            <a:off x="521250" y="-175"/>
            <a:ext cx="2930100" cy="335100"/>
          </a:xfrm>
          <a:prstGeom prst="rect">
            <a:avLst/>
          </a:prstGeom>
        </p:spPr>
        <p:txBody>
          <a:bodyPr spcFirstLastPara="1" wrap="square" lIns="274300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59" name="Google Shape;759;p49"/>
          <p:cNvSpPr txBox="1">
            <a:spLocks noGrp="1"/>
          </p:cNvSpPr>
          <p:nvPr>
            <p:ph type="subTitle" idx="3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spcFirstLastPara="1" wrap="square" lIns="91425" tIns="91425" rIns="274300" bIns="91425" anchor="ctr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60" name="Google Shape;760;p49"/>
          <p:cNvSpPr txBox="1">
            <a:spLocks noGrp="1"/>
          </p:cNvSpPr>
          <p:nvPr>
            <p:ph type="title"/>
          </p:nvPr>
        </p:nvSpPr>
        <p:spPr>
          <a:xfrm flipH="1">
            <a:off x="524150" y="334900"/>
            <a:ext cx="8098500" cy="510000"/>
          </a:xfrm>
          <a:prstGeom prst="rect">
            <a:avLst/>
          </a:prstGeom>
        </p:spPr>
        <p:txBody>
          <a:bodyPr spcFirstLastPara="1" wrap="square" lIns="274300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cxnSp>
        <p:nvCxnSpPr>
          <p:cNvPr id="761" name="Google Shape;761;p49"/>
          <p:cNvCxnSpPr/>
          <p:nvPr/>
        </p:nvCxnSpPr>
        <p:spPr>
          <a:xfrm>
            <a:off x="521250" y="-200"/>
            <a:ext cx="0" cy="514380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62" name="Google Shape;762;p49"/>
          <p:cNvCxnSpPr/>
          <p:nvPr/>
        </p:nvCxnSpPr>
        <p:spPr>
          <a:xfrm>
            <a:off x="521250" y="334900"/>
            <a:ext cx="8623200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63" name="Google Shape;763;p49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64" name="Google Shape;764;p49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65" name="Google Shape;765;p49"/>
          <p:cNvCxnSpPr/>
          <p:nvPr/>
        </p:nvCxnSpPr>
        <p:spPr>
          <a:xfrm>
            <a:off x="521250" y="841675"/>
            <a:ext cx="8623200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xecutive Team Intro - ALT 2">
  <p:cSld name="BLANK_1_3">
    <p:bg>
      <p:bgPr>
        <a:solidFill>
          <a:schemeClr val="lt2"/>
        </a:solidFill>
        <a:effectLst/>
      </p:bgPr>
    </p:bg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50"/>
          <p:cNvSpPr txBox="1">
            <a:spLocks noGrp="1"/>
          </p:cNvSpPr>
          <p:nvPr>
            <p:ph type="body" idx="1"/>
          </p:nvPr>
        </p:nvSpPr>
        <p:spPr>
          <a:xfrm>
            <a:off x="4684025" y="3361000"/>
            <a:ext cx="2090100" cy="1611300"/>
          </a:xfrm>
          <a:prstGeom prst="rect">
            <a:avLst/>
          </a:prstGeom>
        </p:spPr>
        <p:txBody>
          <a:bodyPr spcFirstLastPara="1" wrap="square" lIns="274300" tIns="91425" rIns="274300" bIns="91425" anchor="ctr" anchorCtr="0">
            <a:normAutofit/>
          </a:bodyPr>
          <a:lstStyle>
            <a:lvl1pPr marL="457200" lvl="0" indent="-2921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/>
            </a:lvl1pPr>
            <a:lvl2pPr marL="914400" lvl="1" indent="-2921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/>
            </a:lvl2pPr>
            <a:lvl3pPr marL="1371600" lvl="2" indent="-2921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/>
            </a:lvl3pPr>
            <a:lvl4pPr marL="1828800" lvl="3" indent="-2921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/>
            </a:lvl4pPr>
            <a:lvl5pPr marL="2286000" lvl="4" indent="-2921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/>
            </a:lvl5pPr>
            <a:lvl6pPr marL="2743200" lvl="5" indent="-2921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/>
            </a:lvl6pPr>
            <a:lvl7pPr marL="3200400" lvl="6" indent="-2921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/>
            </a:lvl7pPr>
            <a:lvl8pPr marL="3657600" lvl="7" indent="-2921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/>
            </a:lvl8pPr>
            <a:lvl9pPr marL="4114800" lvl="8" indent="-2921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768" name="Google Shape;768;p50"/>
          <p:cNvSpPr txBox="1">
            <a:spLocks noGrp="1"/>
          </p:cNvSpPr>
          <p:nvPr>
            <p:ph type="body" idx="2"/>
          </p:nvPr>
        </p:nvSpPr>
        <p:spPr>
          <a:xfrm>
            <a:off x="6774125" y="3361250"/>
            <a:ext cx="2370600" cy="1611300"/>
          </a:xfrm>
          <a:prstGeom prst="rect">
            <a:avLst/>
          </a:prstGeom>
        </p:spPr>
        <p:txBody>
          <a:bodyPr spcFirstLastPara="1" wrap="square" lIns="274300" tIns="91425" rIns="274300" bIns="91425" anchor="ctr" anchorCtr="0">
            <a:normAutofit/>
          </a:bodyPr>
          <a:lstStyle>
            <a:lvl1pPr marL="457200" lvl="0" indent="-2921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/>
            </a:lvl1pPr>
            <a:lvl2pPr marL="914400" lvl="1" indent="-2921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/>
            </a:lvl2pPr>
            <a:lvl3pPr marL="1371600" lvl="2" indent="-2921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/>
            </a:lvl3pPr>
            <a:lvl4pPr marL="1828800" lvl="3" indent="-2921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/>
            </a:lvl4pPr>
            <a:lvl5pPr marL="2286000" lvl="4" indent="-2921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/>
            </a:lvl5pPr>
            <a:lvl6pPr marL="2743200" lvl="5" indent="-2921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/>
            </a:lvl6pPr>
            <a:lvl7pPr marL="3200400" lvl="6" indent="-2921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/>
            </a:lvl7pPr>
            <a:lvl8pPr marL="3657600" lvl="7" indent="-2921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/>
            </a:lvl8pPr>
            <a:lvl9pPr marL="4114800" lvl="8" indent="-2921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769" name="Google Shape;769;p50"/>
          <p:cNvSpPr txBox="1">
            <a:spLocks noGrp="1"/>
          </p:cNvSpPr>
          <p:nvPr>
            <p:ph type="body" idx="3"/>
          </p:nvPr>
        </p:nvSpPr>
        <p:spPr>
          <a:xfrm>
            <a:off x="2597175" y="3361000"/>
            <a:ext cx="2086800" cy="1611300"/>
          </a:xfrm>
          <a:prstGeom prst="rect">
            <a:avLst/>
          </a:prstGeom>
        </p:spPr>
        <p:txBody>
          <a:bodyPr spcFirstLastPara="1" wrap="square" lIns="274300" tIns="91425" rIns="274300" bIns="91425" anchor="ctr" anchorCtr="0">
            <a:normAutofit/>
          </a:bodyPr>
          <a:lstStyle>
            <a:lvl1pPr marL="457200" lvl="0" indent="-2921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/>
            </a:lvl1pPr>
            <a:lvl2pPr marL="914400" lvl="1" indent="-292100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/>
            </a:lvl2pPr>
            <a:lvl3pPr marL="1371600" lvl="2" indent="-292100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/>
            </a:lvl3pPr>
            <a:lvl4pPr marL="1828800" lvl="3" indent="-292100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/>
            </a:lvl4pPr>
            <a:lvl5pPr marL="2286000" lvl="4" indent="-292100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/>
            </a:lvl5pPr>
            <a:lvl6pPr marL="2743200" lvl="5" indent="-292100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/>
            </a:lvl6pPr>
            <a:lvl7pPr marL="3200400" lvl="6" indent="-292100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/>
            </a:lvl7pPr>
            <a:lvl8pPr marL="3657600" lvl="7" indent="-292100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/>
            </a:lvl8pPr>
            <a:lvl9pPr marL="4114800" lvl="8" indent="-292100" algn="ctr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770" name="Google Shape;770;p50"/>
          <p:cNvSpPr txBox="1">
            <a:spLocks noGrp="1"/>
          </p:cNvSpPr>
          <p:nvPr>
            <p:ph type="body" idx="4"/>
          </p:nvPr>
        </p:nvSpPr>
        <p:spPr>
          <a:xfrm>
            <a:off x="520425" y="3361000"/>
            <a:ext cx="2077500" cy="1611300"/>
          </a:xfrm>
          <a:prstGeom prst="rect">
            <a:avLst/>
          </a:prstGeom>
        </p:spPr>
        <p:txBody>
          <a:bodyPr spcFirstLastPara="1" wrap="square" lIns="274300" tIns="91425" rIns="274300" bIns="91425" anchor="ctr" anchorCtr="0">
            <a:normAutofit/>
          </a:bodyPr>
          <a:lstStyle>
            <a:lvl1pPr marL="457200" lvl="0" indent="-2921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1pPr>
            <a:lvl2pPr marL="914400" lvl="1" indent="-2921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2pPr>
            <a:lvl3pPr marL="1371600" lvl="2" indent="-2921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3pPr>
            <a:lvl4pPr marL="1828800" lvl="3" indent="-2921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4pPr>
            <a:lvl5pPr marL="2286000" lvl="4" indent="-2921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5pPr>
            <a:lvl6pPr marL="2743200" lvl="5" indent="-2921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6pPr>
            <a:lvl7pPr marL="3200400" lvl="6" indent="-2921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7pPr>
            <a:lvl8pPr marL="3657600" lvl="7" indent="-2921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8pPr>
            <a:lvl9pPr marL="4114800" lvl="8" indent="-2921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9pPr>
          </a:lstStyle>
          <a:p>
            <a:endParaRPr/>
          </a:p>
        </p:txBody>
      </p:sp>
      <p:sp>
        <p:nvSpPr>
          <p:cNvPr id="771" name="Google Shape;771;p50"/>
          <p:cNvSpPr/>
          <p:nvPr/>
        </p:nvSpPr>
        <p:spPr>
          <a:xfrm rot="-5400000">
            <a:off x="7573550" y="1789950"/>
            <a:ext cx="771000" cy="2370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sp>
        <p:nvSpPr>
          <p:cNvPr id="772" name="Google Shape;772;p50"/>
          <p:cNvSpPr/>
          <p:nvPr/>
        </p:nvSpPr>
        <p:spPr>
          <a:xfrm rot="-5400000">
            <a:off x="5343575" y="1930200"/>
            <a:ext cx="771000" cy="2090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sp>
        <p:nvSpPr>
          <p:cNvPr id="773" name="Google Shape;773;p50"/>
          <p:cNvSpPr/>
          <p:nvPr/>
        </p:nvSpPr>
        <p:spPr>
          <a:xfrm rot="-5400000">
            <a:off x="3255125" y="1931850"/>
            <a:ext cx="771000" cy="2086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sp>
        <p:nvSpPr>
          <p:cNvPr id="774" name="Google Shape;774;p50"/>
          <p:cNvSpPr/>
          <p:nvPr/>
        </p:nvSpPr>
        <p:spPr>
          <a:xfrm rot="-5400000">
            <a:off x="1173425" y="1936950"/>
            <a:ext cx="771000" cy="2076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sp>
        <p:nvSpPr>
          <p:cNvPr id="775" name="Google Shape;775;p50"/>
          <p:cNvSpPr txBox="1">
            <a:spLocks noGrp="1"/>
          </p:cNvSpPr>
          <p:nvPr>
            <p:ph type="subTitle" idx="5"/>
          </p:nvPr>
        </p:nvSpPr>
        <p:spPr>
          <a:xfrm>
            <a:off x="520425" y="2589750"/>
            <a:ext cx="2090100" cy="77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>
            <a:endParaRPr/>
          </a:p>
        </p:txBody>
      </p:sp>
      <p:sp>
        <p:nvSpPr>
          <p:cNvPr id="776" name="Google Shape;776;p50"/>
          <p:cNvSpPr txBox="1">
            <a:spLocks noGrp="1"/>
          </p:cNvSpPr>
          <p:nvPr>
            <p:ph type="subTitle" idx="6"/>
          </p:nvPr>
        </p:nvSpPr>
        <p:spPr>
          <a:xfrm>
            <a:off x="2597225" y="2589750"/>
            <a:ext cx="2076600" cy="77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>
            <a:endParaRPr/>
          </a:p>
        </p:txBody>
      </p:sp>
      <p:sp>
        <p:nvSpPr>
          <p:cNvPr id="777" name="Google Shape;777;p50"/>
          <p:cNvSpPr txBox="1">
            <a:spLocks noGrp="1"/>
          </p:cNvSpPr>
          <p:nvPr>
            <p:ph type="subTitle" idx="7"/>
          </p:nvPr>
        </p:nvSpPr>
        <p:spPr>
          <a:xfrm>
            <a:off x="4685675" y="2589750"/>
            <a:ext cx="2090100" cy="77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>
            <a:endParaRPr/>
          </a:p>
        </p:txBody>
      </p:sp>
      <p:sp>
        <p:nvSpPr>
          <p:cNvPr id="778" name="Google Shape;778;p50"/>
          <p:cNvSpPr txBox="1">
            <a:spLocks noGrp="1"/>
          </p:cNvSpPr>
          <p:nvPr>
            <p:ph type="subTitle" idx="8"/>
          </p:nvPr>
        </p:nvSpPr>
        <p:spPr>
          <a:xfrm>
            <a:off x="6773425" y="2589750"/>
            <a:ext cx="2370600" cy="77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>
            <a:endParaRPr/>
          </a:p>
        </p:txBody>
      </p:sp>
      <p:sp>
        <p:nvSpPr>
          <p:cNvPr id="779" name="Google Shape;779;p50"/>
          <p:cNvSpPr>
            <a:spLocks noGrp="1"/>
          </p:cNvSpPr>
          <p:nvPr>
            <p:ph type="pic" idx="9"/>
          </p:nvPr>
        </p:nvSpPr>
        <p:spPr>
          <a:xfrm>
            <a:off x="6773402" y="841675"/>
            <a:ext cx="2370600" cy="1748700"/>
          </a:xfrm>
          <a:prstGeom prst="rect">
            <a:avLst/>
          </a:prstGeom>
          <a:noFill/>
          <a:ln>
            <a:noFill/>
          </a:ln>
        </p:spPr>
      </p:sp>
      <p:sp>
        <p:nvSpPr>
          <p:cNvPr id="780" name="Google Shape;780;p50"/>
          <p:cNvSpPr>
            <a:spLocks noGrp="1"/>
          </p:cNvSpPr>
          <p:nvPr>
            <p:ph type="pic" idx="13"/>
          </p:nvPr>
        </p:nvSpPr>
        <p:spPr>
          <a:xfrm>
            <a:off x="4685838" y="841675"/>
            <a:ext cx="2086800" cy="1748700"/>
          </a:xfrm>
          <a:prstGeom prst="rect">
            <a:avLst/>
          </a:prstGeom>
          <a:noFill/>
          <a:ln>
            <a:noFill/>
          </a:ln>
        </p:spPr>
      </p:sp>
      <p:sp>
        <p:nvSpPr>
          <p:cNvPr id="781" name="Google Shape;781;p50"/>
          <p:cNvSpPr>
            <a:spLocks noGrp="1"/>
          </p:cNvSpPr>
          <p:nvPr>
            <p:ph type="pic" idx="14"/>
          </p:nvPr>
        </p:nvSpPr>
        <p:spPr>
          <a:xfrm>
            <a:off x="2597225" y="841675"/>
            <a:ext cx="2086800" cy="1748700"/>
          </a:xfrm>
          <a:prstGeom prst="rect">
            <a:avLst/>
          </a:prstGeom>
          <a:noFill/>
          <a:ln>
            <a:noFill/>
          </a:ln>
        </p:spPr>
      </p:sp>
      <p:sp>
        <p:nvSpPr>
          <p:cNvPr id="782" name="Google Shape;782;p50"/>
          <p:cNvSpPr>
            <a:spLocks noGrp="1"/>
          </p:cNvSpPr>
          <p:nvPr>
            <p:ph type="pic" idx="15"/>
          </p:nvPr>
        </p:nvSpPr>
        <p:spPr>
          <a:xfrm>
            <a:off x="520725" y="841675"/>
            <a:ext cx="2076600" cy="174870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783" name="Google Shape;783;p50"/>
          <p:cNvCxnSpPr/>
          <p:nvPr/>
        </p:nvCxnSpPr>
        <p:spPr>
          <a:xfrm>
            <a:off x="2598000" y="842050"/>
            <a:ext cx="0" cy="43017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84" name="Google Shape;784;p50"/>
          <p:cNvCxnSpPr/>
          <p:nvPr/>
        </p:nvCxnSpPr>
        <p:spPr>
          <a:xfrm>
            <a:off x="6773750" y="841675"/>
            <a:ext cx="0" cy="43017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85" name="Google Shape;785;p50"/>
          <p:cNvCxnSpPr/>
          <p:nvPr/>
        </p:nvCxnSpPr>
        <p:spPr>
          <a:xfrm>
            <a:off x="4684713" y="842026"/>
            <a:ext cx="0" cy="43017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86" name="Google Shape;786;p50"/>
          <p:cNvCxnSpPr/>
          <p:nvPr/>
        </p:nvCxnSpPr>
        <p:spPr>
          <a:xfrm rot="10800000">
            <a:off x="520800" y="3361000"/>
            <a:ext cx="86232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87" name="Google Shape;787;p50"/>
          <p:cNvCxnSpPr/>
          <p:nvPr/>
        </p:nvCxnSpPr>
        <p:spPr>
          <a:xfrm rot="10800000">
            <a:off x="520800" y="2590425"/>
            <a:ext cx="86232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88" name="Google Shape;788;p50"/>
          <p:cNvSpPr txBox="1">
            <a:spLocks noGrp="1"/>
          </p:cNvSpPr>
          <p:nvPr>
            <p:ph type="subTitle" idx="16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spcFirstLastPara="1" wrap="square" lIns="91425" tIns="91425" rIns="274300" bIns="91425" anchor="ctr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>
            <a:endParaRPr/>
          </a:p>
        </p:txBody>
      </p:sp>
      <p:sp>
        <p:nvSpPr>
          <p:cNvPr id="789" name="Google Shape;789;p50"/>
          <p:cNvSpPr txBox="1">
            <a:spLocks noGrp="1"/>
          </p:cNvSpPr>
          <p:nvPr>
            <p:ph type="subTitle" idx="17"/>
          </p:nvPr>
        </p:nvSpPr>
        <p:spPr>
          <a:xfrm>
            <a:off x="521250" y="-175"/>
            <a:ext cx="2930100" cy="335100"/>
          </a:xfrm>
          <a:prstGeom prst="rect">
            <a:avLst/>
          </a:prstGeom>
        </p:spPr>
        <p:txBody>
          <a:bodyPr spcFirstLastPara="1" wrap="square" lIns="274300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>
            <a:endParaRPr/>
          </a:p>
        </p:txBody>
      </p:sp>
      <p:sp>
        <p:nvSpPr>
          <p:cNvPr id="790" name="Google Shape;790;p50"/>
          <p:cNvSpPr txBox="1">
            <a:spLocks noGrp="1"/>
          </p:cNvSpPr>
          <p:nvPr>
            <p:ph type="subTitle" idx="18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spcFirstLastPara="1" wrap="square" lIns="91425" tIns="91425" rIns="274300" bIns="91425" anchor="ctr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>
            <a:endParaRPr/>
          </a:p>
        </p:txBody>
      </p:sp>
      <p:cxnSp>
        <p:nvCxnSpPr>
          <p:cNvPr id="791" name="Google Shape;791;p50"/>
          <p:cNvCxnSpPr/>
          <p:nvPr/>
        </p:nvCxnSpPr>
        <p:spPr>
          <a:xfrm>
            <a:off x="521250" y="-200"/>
            <a:ext cx="0" cy="51438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92" name="Google Shape;792;p50"/>
          <p:cNvCxnSpPr/>
          <p:nvPr/>
        </p:nvCxnSpPr>
        <p:spPr>
          <a:xfrm>
            <a:off x="521250" y="334900"/>
            <a:ext cx="86232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93" name="Google Shape;793;p50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94" name="Google Shape;794;p50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95" name="Google Shape;795;p50"/>
          <p:cNvCxnSpPr/>
          <p:nvPr/>
        </p:nvCxnSpPr>
        <p:spPr>
          <a:xfrm>
            <a:off x="521250" y="841675"/>
            <a:ext cx="86232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96" name="Google Shape;796;p50"/>
          <p:cNvSpPr txBox="1">
            <a:spLocks noGrp="1"/>
          </p:cNvSpPr>
          <p:nvPr>
            <p:ph type="title"/>
          </p:nvPr>
        </p:nvSpPr>
        <p:spPr>
          <a:xfrm flipH="1">
            <a:off x="524150" y="334900"/>
            <a:ext cx="8098500" cy="510000"/>
          </a:xfrm>
          <a:prstGeom prst="rect">
            <a:avLst/>
          </a:prstGeom>
        </p:spPr>
        <p:txBody>
          <a:bodyPr spcFirstLastPara="1" wrap="square" lIns="274300" tIns="91425" rIns="91425" bIns="91425" anchor="ctr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- ALT 1">
  <p:cSld name="BLANK_1_1_2">
    <p:bg>
      <p:bgPr>
        <a:solidFill>
          <a:schemeClr val="lt1"/>
        </a:solidFill>
        <a:effectLst/>
      </p:bgPr>
    </p:bg>
    <p:spTree>
      <p:nvGrpSpPr>
        <p:cNvPr id="1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8" name="Google Shape;798;p51"/>
          <p:cNvGrpSpPr/>
          <p:nvPr/>
        </p:nvGrpSpPr>
        <p:grpSpPr>
          <a:xfrm rot="5400000">
            <a:off x="593777" y="660623"/>
            <a:ext cx="369896" cy="333900"/>
            <a:chOff x="96076" y="654376"/>
            <a:chExt cx="369896" cy="333900"/>
          </a:xfrm>
        </p:grpSpPr>
        <p:cxnSp>
          <p:nvCxnSpPr>
            <p:cNvPr id="799" name="Google Shape;799;p51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00" name="Google Shape;800;p51"/>
            <p:cNvSpPr/>
            <p:nvPr/>
          </p:nvSpPr>
          <p:spPr>
            <a:xfrm>
              <a:off x="281321" y="658254"/>
              <a:ext cx="184651" cy="165556"/>
            </a:xfrm>
            <a:custGeom>
              <a:avLst/>
              <a:gdLst/>
              <a:ahLst/>
              <a:cxnLst/>
              <a:rect l="l" t="t" r="r" b="b"/>
              <a:pathLst>
                <a:path w="7310" h="6525" extrusionOk="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801" name="Google Shape;801;p51"/>
            <p:cNvSpPr/>
            <p:nvPr/>
          </p:nvSpPr>
          <p:spPr>
            <a:xfrm flipH="1">
              <a:off x="96076" y="658254"/>
              <a:ext cx="184651" cy="165556"/>
            </a:xfrm>
            <a:custGeom>
              <a:avLst/>
              <a:gdLst/>
              <a:ahLst/>
              <a:cxnLst/>
              <a:rect l="l" t="t" r="r" b="b"/>
              <a:pathLst>
                <a:path w="7310" h="6525" extrusionOk="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802" name="Google Shape;802;p51"/>
          <p:cNvSpPr txBox="1">
            <a:spLocks noGrp="1"/>
          </p:cNvSpPr>
          <p:nvPr>
            <p:ph type="title"/>
          </p:nvPr>
        </p:nvSpPr>
        <p:spPr>
          <a:xfrm flipH="1">
            <a:off x="1040750" y="334850"/>
            <a:ext cx="7581900" cy="882600"/>
          </a:xfrm>
          <a:prstGeom prst="rect">
            <a:avLst/>
          </a:prstGeom>
        </p:spPr>
        <p:txBody>
          <a:bodyPr spcFirstLastPara="1" wrap="square" lIns="274300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wun Batang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03" name="Google Shape;803;p51"/>
          <p:cNvSpPr txBox="1">
            <a:spLocks noGrp="1"/>
          </p:cNvSpPr>
          <p:nvPr>
            <p:ph type="body" idx="1"/>
          </p:nvPr>
        </p:nvSpPr>
        <p:spPr>
          <a:xfrm>
            <a:off x="1042100" y="1307575"/>
            <a:ext cx="3977100" cy="3522300"/>
          </a:xfrm>
          <a:prstGeom prst="rect">
            <a:avLst/>
          </a:prstGeom>
        </p:spPr>
        <p:txBody>
          <a:bodyPr spcFirstLastPara="1" wrap="square" lIns="274300" tIns="274300" rIns="91425" bIns="91425" anchor="t" anchorCtr="0">
            <a:norm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●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○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■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●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○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■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●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○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■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endParaRPr/>
          </a:p>
        </p:txBody>
      </p:sp>
      <p:sp>
        <p:nvSpPr>
          <p:cNvPr id="804" name="Google Shape;804;p51"/>
          <p:cNvSpPr txBox="1">
            <a:spLocks noGrp="1"/>
          </p:cNvSpPr>
          <p:nvPr>
            <p:ph type="subTitle" idx="2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spcFirstLastPara="1" wrap="square" lIns="91425" tIns="91425" rIns="274300" bIns="91425" anchor="ctr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05" name="Google Shape;805;p51"/>
          <p:cNvSpPr txBox="1">
            <a:spLocks noGrp="1"/>
          </p:cNvSpPr>
          <p:nvPr>
            <p:ph type="subTitle" idx="3"/>
          </p:nvPr>
        </p:nvSpPr>
        <p:spPr>
          <a:xfrm>
            <a:off x="1040600" y="-175"/>
            <a:ext cx="2930100" cy="335100"/>
          </a:xfrm>
          <a:prstGeom prst="rect">
            <a:avLst/>
          </a:prstGeom>
        </p:spPr>
        <p:txBody>
          <a:bodyPr spcFirstLastPara="1" wrap="square" lIns="274300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06" name="Google Shape;806;p51"/>
          <p:cNvSpPr txBox="1">
            <a:spLocks noGrp="1"/>
          </p:cNvSpPr>
          <p:nvPr>
            <p:ph type="subTitle" idx="4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spcFirstLastPara="1" wrap="square" lIns="91425" tIns="91425" rIns="274300" bIns="91425" anchor="ctr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cxnSp>
        <p:nvCxnSpPr>
          <p:cNvPr id="807" name="Google Shape;807;p51"/>
          <p:cNvCxnSpPr/>
          <p:nvPr/>
        </p:nvCxnSpPr>
        <p:spPr>
          <a:xfrm>
            <a:off x="1042100" y="334900"/>
            <a:ext cx="8102400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08" name="Google Shape;808;p51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09" name="Google Shape;809;p51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10" name="Google Shape;810;p51"/>
          <p:cNvCxnSpPr/>
          <p:nvPr/>
        </p:nvCxnSpPr>
        <p:spPr>
          <a:xfrm>
            <a:off x="515350" y="-200"/>
            <a:ext cx="0" cy="514380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11" name="Google Shape;811;p51"/>
          <p:cNvCxnSpPr/>
          <p:nvPr/>
        </p:nvCxnSpPr>
        <p:spPr>
          <a:xfrm>
            <a:off x="1042100" y="-200"/>
            <a:ext cx="0" cy="514380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12" name="Google Shape;812;p51"/>
          <p:cNvCxnSpPr/>
          <p:nvPr/>
        </p:nvCxnSpPr>
        <p:spPr>
          <a:xfrm>
            <a:off x="1042100" y="1217450"/>
            <a:ext cx="8102400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>
  <p:cSld name="BLANK_1_1_1">
    <p:bg>
      <p:bgPr>
        <a:solidFill>
          <a:schemeClr val="lt2"/>
        </a:solidFill>
        <a:effectLst/>
      </p:bgPr>
    </p:bg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4" name="Google Shape;814;p52"/>
          <p:cNvGrpSpPr/>
          <p:nvPr/>
        </p:nvGrpSpPr>
        <p:grpSpPr>
          <a:xfrm rot="5400000">
            <a:off x="593777" y="654575"/>
            <a:ext cx="369896" cy="333900"/>
            <a:chOff x="96076" y="654376"/>
            <a:chExt cx="369896" cy="333900"/>
          </a:xfrm>
        </p:grpSpPr>
        <p:cxnSp>
          <p:nvCxnSpPr>
            <p:cNvPr id="815" name="Google Shape;815;p52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16" name="Google Shape;816;p52"/>
            <p:cNvSpPr/>
            <p:nvPr/>
          </p:nvSpPr>
          <p:spPr>
            <a:xfrm>
              <a:off x="281321" y="658254"/>
              <a:ext cx="184651" cy="165556"/>
            </a:xfrm>
            <a:custGeom>
              <a:avLst/>
              <a:gdLst/>
              <a:ahLst/>
              <a:cxnLst/>
              <a:rect l="l" t="t" r="r" b="b"/>
              <a:pathLst>
                <a:path w="7310" h="6525" extrusionOk="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817" name="Google Shape;817;p52"/>
            <p:cNvSpPr/>
            <p:nvPr/>
          </p:nvSpPr>
          <p:spPr>
            <a:xfrm flipH="1">
              <a:off x="96076" y="658254"/>
              <a:ext cx="184651" cy="165556"/>
            </a:xfrm>
            <a:custGeom>
              <a:avLst/>
              <a:gdLst/>
              <a:ahLst/>
              <a:cxnLst/>
              <a:rect l="l" t="t" r="r" b="b"/>
              <a:pathLst>
                <a:path w="7310" h="6525" extrusionOk="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cxnSp>
        <p:nvCxnSpPr>
          <p:cNvPr id="818" name="Google Shape;818;p52"/>
          <p:cNvCxnSpPr/>
          <p:nvPr/>
        </p:nvCxnSpPr>
        <p:spPr>
          <a:xfrm>
            <a:off x="5019250" y="1307650"/>
            <a:ext cx="0" cy="38514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19" name="Google Shape;819;p52"/>
          <p:cNvCxnSpPr/>
          <p:nvPr/>
        </p:nvCxnSpPr>
        <p:spPr>
          <a:xfrm>
            <a:off x="1042100" y="334900"/>
            <a:ext cx="81024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20" name="Google Shape;820;p52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21" name="Google Shape;821;p52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22" name="Google Shape;822;p52"/>
          <p:cNvCxnSpPr/>
          <p:nvPr/>
        </p:nvCxnSpPr>
        <p:spPr>
          <a:xfrm>
            <a:off x="515350" y="-200"/>
            <a:ext cx="0" cy="51438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23" name="Google Shape;823;p52"/>
          <p:cNvCxnSpPr/>
          <p:nvPr/>
        </p:nvCxnSpPr>
        <p:spPr>
          <a:xfrm>
            <a:off x="1042100" y="-200"/>
            <a:ext cx="0" cy="51438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24" name="Google Shape;824;p52"/>
          <p:cNvCxnSpPr/>
          <p:nvPr/>
        </p:nvCxnSpPr>
        <p:spPr>
          <a:xfrm>
            <a:off x="1042100" y="1307575"/>
            <a:ext cx="81024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25" name="Google Shape;825;p52"/>
          <p:cNvSpPr txBox="1">
            <a:spLocks noGrp="1"/>
          </p:cNvSpPr>
          <p:nvPr>
            <p:ph type="body" idx="1"/>
          </p:nvPr>
        </p:nvSpPr>
        <p:spPr>
          <a:xfrm>
            <a:off x="1042100" y="1860050"/>
            <a:ext cx="3614400" cy="2969700"/>
          </a:xfrm>
          <a:prstGeom prst="rect">
            <a:avLst/>
          </a:prstGeom>
        </p:spPr>
        <p:txBody>
          <a:bodyPr spcFirstLastPara="1" wrap="square" lIns="274300" tIns="91425" rIns="91425" bIns="91425" anchor="t" anchorCtr="0">
            <a:norm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endParaRPr/>
          </a:p>
        </p:txBody>
      </p:sp>
      <p:sp>
        <p:nvSpPr>
          <p:cNvPr id="826" name="Google Shape;826;p52"/>
          <p:cNvSpPr txBox="1">
            <a:spLocks noGrp="1"/>
          </p:cNvSpPr>
          <p:nvPr>
            <p:ph type="body" idx="2"/>
          </p:nvPr>
        </p:nvSpPr>
        <p:spPr>
          <a:xfrm>
            <a:off x="5019250" y="1860050"/>
            <a:ext cx="3614400" cy="2969700"/>
          </a:xfrm>
          <a:prstGeom prst="rect">
            <a:avLst/>
          </a:prstGeom>
        </p:spPr>
        <p:txBody>
          <a:bodyPr spcFirstLastPara="1" wrap="square" lIns="274300" tIns="91425" rIns="91425" bIns="91425" anchor="t" anchorCtr="0">
            <a:norm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endParaRPr/>
          </a:p>
        </p:txBody>
      </p:sp>
      <p:sp>
        <p:nvSpPr>
          <p:cNvPr id="827" name="Google Shape;827;p52"/>
          <p:cNvSpPr txBox="1">
            <a:spLocks noGrp="1"/>
          </p:cNvSpPr>
          <p:nvPr>
            <p:ph type="title"/>
          </p:nvPr>
        </p:nvSpPr>
        <p:spPr>
          <a:xfrm flipH="1">
            <a:off x="1040750" y="334850"/>
            <a:ext cx="7581900" cy="972600"/>
          </a:xfrm>
          <a:prstGeom prst="rect">
            <a:avLst/>
          </a:prstGeom>
        </p:spPr>
        <p:txBody>
          <a:bodyPr spcFirstLastPara="1" wrap="square" lIns="274300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- ALT 1">
  <p:cSld name="BLANK_1_1_1_2">
    <p:bg>
      <p:bgPr>
        <a:solidFill>
          <a:schemeClr val="lt2"/>
        </a:solidFill>
        <a:effectLst/>
      </p:bgPr>
    </p:bg>
    <p:spTree>
      <p:nvGrpSpPr>
        <p:cNvPr id="1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9" name="Google Shape;829;p53"/>
          <p:cNvGrpSpPr/>
          <p:nvPr/>
        </p:nvGrpSpPr>
        <p:grpSpPr>
          <a:xfrm rot="5400000">
            <a:off x="593777" y="658085"/>
            <a:ext cx="369896" cy="333900"/>
            <a:chOff x="96076" y="654376"/>
            <a:chExt cx="369896" cy="333900"/>
          </a:xfrm>
        </p:grpSpPr>
        <p:cxnSp>
          <p:nvCxnSpPr>
            <p:cNvPr id="830" name="Google Shape;830;p53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31" name="Google Shape;831;p53"/>
            <p:cNvSpPr/>
            <p:nvPr/>
          </p:nvSpPr>
          <p:spPr>
            <a:xfrm>
              <a:off x="281321" y="658254"/>
              <a:ext cx="184651" cy="165556"/>
            </a:xfrm>
            <a:custGeom>
              <a:avLst/>
              <a:gdLst/>
              <a:ahLst/>
              <a:cxnLst/>
              <a:rect l="l" t="t" r="r" b="b"/>
              <a:pathLst>
                <a:path w="7310" h="6525" extrusionOk="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832" name="Google Shape;832;p53"/>
            <p:cNvSpPr/>
            <p:nvPr/>
          </p:nvSpPr>
          <p:spPr>
            <a:xfrm flipH="1">
              <a:off x="96076" y="658254"/>
              <a:ext cx="184651" cy="165556"/>
            </a:xfrm>
            <a:custGeom>
              <a:avLst/>
              <a:gdLst/>
              <a:ahLst/>
              <a:cxnLst/>
              <a:rect l="l" t="t" r="r" b="b"/>
              <a:pathLst>
                <a:path w="7310" h="6525" extrusionOk="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cxnSp>
        <p:nvCxnSpPr>
          <p:cNvPr id="833" name="Google Shape;833;p53"/>
          <p:cNvCxnSpPr/>
          <p:nvPr/>
        </p:nvCxnSpPr>
        <p:spPr>
          <a:xfrm>
            <a:off x="5019250" y="1307650"/>
            <a:ext cx="0" cy="38514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34" name="Google Shape;834;p53"/>
          <p:cNvCxnSpPr/>
          <p:nvPr/>
        </p:nvCxnSpPr>
        <p:spPr>
          <a:xfrm>
            <a:off x="1042100" y="334900"/>
            <a:ext cx="81024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35" name="Google Shape;835;p53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36" name="Google Shape;836;p53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37" name="Google Shape;837;p53"/>
          <p:cNvCxnSpPr/>
          <p:nvPr/>
        </p:nvCxnSpPr>
        <p:spPr>
          <a:xfrm>
            <a:off x="515350" y="-200"/>
            <a:ext cx="0" cy="51438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38" name="Google Shape;838;p53"/>
          <p:cNvCxnSpPr/>
          <p:nvPr/>
        </p:nvCxnSpPr>
        <p:spPr>
          <a:xfrm>
            <a:off x="1042100" y="-200"/>
            <a:ext cx="0" cy="51438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39" name="Google Shape;839;p53"/>
          <p:cNvCxnSpPr/>
          <p:nvPr/>
        </p:nvCxnSpPr>
        <p:spPr>
          <a:xfrm>
            <a:off x="1042100" y="1307575"/>
            <a:ext cx="81024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40" name="Google Shape;840;p53"/>
          <p:cNvSpPr txBox="1">
            <a:spLocks noGrp="1"/>
          </p:cNvSpPr>
          <p:nvPr>
            <p:ph type="title"/>
          </p:nvPr>
        </p:nvSpPr>
        <p:spPr>
          <a:xfrm flipH="1">
            <a:off x="1040750" y="334850"/>
            <a:ext cx="7581900" cy="972600"/>
          </a:xfrm>
          <a:prstGeom prst="rect">
            <a:avLst/>
          </a:prstGeom>
        </p:spPr>
        <p:txBody>
          <a:bodyPr spcFirstLastPara="1" wrap="square" lIns="274300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9pPr>
          </a:lstStyle>
          <a:p>
            <a:endParaRPr/>
          </a:p>
        </p:txBody>
      </p:sp>
      <p:sp>
        <p:nvSpPr>
          <p:cNvPr id="841" name="Google Shape;841;p53"/>
          <p:cNvSpPr txBox="1">
            <a:spLocks noGrp="1"/>
          </p:cNvSpPr>
          <p:nvPr>
            <p:ph type="body" idx="1"/>
          </p:nvPr>
        </p:nvSpPr>
        <p:spPr>
          <a:xfrm>
            <a:off x="1042100" y="1860050"/>
            <a:ext cx="3614400" cy="2969700"/>
          </a:xfrm>
          <a:prstGeom prst="rect">
            <a:avLst/>
          </a:prstGeom>
        </p:spPr>
        <p:txBody>
          <a:bodyPr spcFirstLastPara="1" wrap="square" lIns="274300" tIns="91425" rIns="91425" bIns="91425" anchor="t" anchorCtr="0">
            <a:norm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endParaRPr/>
          </a:p>
        </p:txBody>
      </p:sp>
      <p:sp>
        <p:nvSpPr>
          <p:cNvPr id="842" name="Google Shape;842;p53"/>
          <p:cNvSpPr txBox="1">
            <a:spLocks noGrp="1"/>
          </p:cNvSpPr>
          <p:nvPr>
            <p:ph type="body" idx="2"/>
          </p:nvPr>
        </p:nvSpPr>
        <p:spPr>
          <a:xfrm>
            <a:off x="5019250" y="1860050"/>
            <a:ext cx="3614400" cy="2969700"/>
          </a:xfrm>
          <a:prstGeom prst="rect">
            <a:avLst/>
          </a:prstGeom>
        </p:spPr>
        <p:txBody>
          <a:bodyPr spcFirstLastPara="1" wrap="square" lIns="274300" tIns="91425" rIns="91425" bIns="91425" anchor="t" anchorCtr="0">
            <a:norm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endParaRPr/>
          </a:p>
        </p:txBody>
      </p:sp>
      <p:sp>
        <p:nvSpPr>
          <p:cNvPr id="843" name="Google Shape;843;p53"/>
          <p:cNvSpPr txBox="1">
            <a:spLocks noGrp="1"/>
          </p:cNvSpPr>
          <p:nvPr>
            <p:ph type="subTitle" idx="3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spcFirstLastPara="1" wrap="square" lIns="91425" tIns="91425" rIns="274300" bIns="91425" anchor="ctr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>
            <a:endParaRPr/>
          </a:p>
        </p:txBody>
      </p:sp>
      <p:sp>
        <p:nvSpPr>
          <p:cNvPr id="844" name="Google Shape;844;p53"/>
          <p:cNvSpPr txBox="1">
            <a:spLocks noGrp="1"/>
          </p:cNvSpPr>
          <p:nvPr>
            <p:ph type="subTitle" idx="4"/>
          </p:nvPr>
        </p:nvSpPr>
        <p:spPr>
          <a:xfrm>
            <a:off x="1040600" y="-175"/>
            <a:ext cx="2930100" cy="335100"/>
          </a:xfrm>
          <a:prstGeom prst="rect">
            <a:avLst/>
          </a:prstGeom>
        </p:spPr>
        <p:txBody>
          <a:bodyPr spcFirstLastPara="1" wrap="square" lIns="274300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>
            <a:endParaRPr/>
          </a:p>
        </p:txBody>
      </p:sp>
      <p:sp>
        <p:nvSpPr>
          <p:cNvPr id="845" name="Google Shape;845;p53"/>
          <p:cNvSpPr txBox="1">
            <a:spLocks noGrp="1"/>
          </p:cNvSpPr>
          <p:nvPr>
            <p:ph type="subTitle" idx="5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spcFirstLastPara="1" wrap="square" lIns="91425" tIns="91425" rIns="274300" bIns="91425" anchor="ctr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>
            <a:endParaRPr/>
          </a:p>
        </p:txBody>
      </p:sp>
      <p:sp>
        <p:nvSpPr>
          <p:cNvPr id="846" name="Google Shape;846;p53"/>
          <p:cNvSpPr txBox="1">
            <a:spLocks noGrp="1"/>
          </p:cNvSpPr>
          <p:nvPr>
            <p:ph type="title" idx="6"/>
          </p:nvPr>
        </p:nvSpPr>
        <p:spPr>
          <a:xfrm>
            <a:off x="1042100" y="1307700"/>
            <a:ext cx="3614400" cy="552000"/>
          </a:xfrm>
          <a:prstGeom prst="rect">
            <a:avLst/>
          </a:prstGeom>
        </p:spPr>
        <p:txBody>
          <a:bodyPr spcFirstLastPara="1" wrap="square" lIns="274300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847" name="Google Shape;847;p53"/>
          <p:cNvSpPr txBox="1">
            <a:spLocks noGrp="1"/>
          </p:cNvSpPr>
          <p:nvPr>
            <p:ph type="title" idx="7"/>
          </p:nvPr>
        </p:nvSpPr>
        <p:spPr>
          <a:xfrm>
            <a:off x="5019250" y="1307700"/>
            <a:ext cx="3614400" cy="552000"/>
          </a:xfrm>
          <a:prstGeom prst="rect">
            <a:avLst/>
          </a:prstGeom>
        </p:spPr>
        <p:txBody>
          <a:bodyPr spcFirstLastPara="1" wrap="square" lIns="274300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BLANK_1_1_1_1">
    <p:bg>
      <p:bgPr>
        <a:solidFill>
          <a:schemeClr val="lt2"/>
        </a:solidFill>
        <a:effectLst/>
      </p:bgPr>
    </p:bg>
    <p:spTree>
      <p:nvGrpSpPr>
        <p:cNvPr id="1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9" name="Google Shape;849;p54"/>
          <p:cNvGrpSpPr/>
          <p:nvPr/>
        </p:nvGrpSpPr>
        <p:grpSpPr>
          <a:xfrm rot="5400000">
            <a:off x="593777" y="658085"/>
            <a:ext cx="369896" cy="333900"/>
            <a:chOff x="96076" y="654376"/>
            <a:chExt cx="369896" cy="333900"/>
          </a:xfrm>
        </p:grpSpPr>
        <p:cxnSp>
          <p:nvCxnSpPr>
            <p:cNvPr id="850" name="Google Shape;850;p54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51" name="Google Shape;851;p54"/>
            <p:cNvSpPr/>
            <p:nvPr/>
          </p:nvSpPr>
          <p:spPr>
            <a:xfrm>
              <a:off x="281321" y="658254"/>
              <a:ext cx="184651" cy="165556"/>
            </a:xfrm>
            <a:custGeom>
              <a:avLst/>
              <a:gdLst/>
              <a:ahLst/>
              <a:cxnLst/>
              <a:rect l="l" t="t" r="r" b="b"/>
              <a:pathLst>
                <a:path w="7310" h="6525" extrusionOk="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852" name="Google Shape;852;p54"/>
            <p:cNvSpPr/>
            <p:nvPr/>
          </p:nvSpPr>
          <p:spPr>
            <a:xfrm flipH="1">
              <a:off x="96076" y="658254"/>
              <a:ext cx="184651" cy="165556"/>
            </a:xfrm>
            <a:custGeom>
              <a:avLst/>
              <a:gdLst/>
              <a:ahLst/>
              <a:cxnLst/>
              <a:rect l="l" t="t" r="r" b="b"/>
              <a:pathLst>
                <a:path w="7310" h="6525" extrusionOk="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853" name="Google Shape;853;p54"/>
          <p:cNvSpPr txBox="1">
            <a:spLocks noGrp="1"/>
          </p:cNvSpPr>
          <p:nvPr>
            <p:ph type="title"/>
          </p:nvPr>
        </p:nvSpPr>
        <p:spPr>
          <a:xfrm flipH="1">
            <a:off x="1040750" y="334850"/>
            <a:ext cx="7581900" cy="972600"/>
          </a:xfrm>
          <a:prstGeom prst="rect">
            <a:avLst/>
          </a:prstGeom>
        </p:spPr>
        <p:txBody>
          <a:bodyPr spcFirstLastPara="1" wrap="square" lIns="274300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9pPr>
          </a:lstStyle>
          <a:p>
            <a:endParaRPr/>
          </a:p>
        </p:txBody>
      </p:sp>
      <p:cxnSp>
        <p:nvCxnSpPr>
          <p:cNvPr id="854" name="Google Shape;854;p54"/>
          <p:cNvCxnSpPr/>
          <p:nvPr/>
        </p:nvCxnSpPr>
        <p:spPr>
          <a:xfrm>
            <a:off x="1042100" y="334900"/>
            <a:ext cx="81024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55" name="Google Shape;855;p54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56" name="Google Shape;856;p54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57" name="Google Shape;857;p54"/>
          <p:cNvCxnSpPr/>
          <p:nvPr/>
        </p:nvCxnSpPr>
        <p:spPr>
          <a:xfrm>
            <a:off x="515350" y="-200"/>
            <a:ext cx="0" cy="51438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58" name="Google Shape;858;p54"/>
          <p:cNvCxnSpPr/>
          <p:nvPr/>
        </p:nvCxnSpPr>
        <p:spPr>
          <a:xfrm>
            <a:off x="1042100" y="-200"/>
            <a:ext cx="0" cy="51438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59" name="Google Shape;859;p54"/>
          <p:cNvCxnSpPr/>
          <p:nvPr/>
        </p:nvCxnSpPr>
        <p:spPr>
          <a:xfrm>
            <a:off x="1042100" y="1307575"/>
            <a:ext cx="81024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- ALT 1">
  <p:cSld name="BLANK_1_1_1_1_2">
    <p:bg>
      <p:bgPr>
        <a:solidFill>
          <a:schemeClr val="lt2"/>
        </a:solidFill>
        <a:effectLst/>
      </p:bgPr>
    </p:bg>
    <p:spTree>
      <p:nvGrpSpPr>
        <p:cNvPr id="1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1" name="Google Shape;861;p55"/>
          <p:cNvGrpSpPr/>
          <p:nvPr/>
        </p:nvGrpSpPr>
        <p:grpSpPr>
          <a:xfrm rot="5400000">
            <a:off x="593777" y="658085"/>
            <a:ext cx="369896" cy="333900"/>
            <a:chOff x="96076" y="654376"/>
            <a:chExt cx="369896" cy="333900"/>
          </a:xfrm>
        </p:grpSpPr>
        <p:cxnSp>
          <p:nvCxnSpPr>
            <p:cNvPr id="862" name="Google Shape;862;p55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63" name="Google Shape;863;p55"/>
            <p:cNvSpPr/>
            <p:nvPr/>
          </p:nvSpPr>
          <p:spPr>
            <a:xfrm>
              <a:off x="281321" y="658254"/>
              <a:ext cx="184651" cy="165556"/>
            </a:xfrm>
            <a:custGeom>
              <a:avLst/>
              <a:gdLst/>
              <a:ahLst/>
              <a:cxnLst/>
              <a:rect l="l" t="t" r="r" b="b"/>
              <a:pathLst>
                <a:path w="7310" h="6525" extrusionOk="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864" name="Google Shape;864;p55"/>
            <p:cNvSpPr/>
            <p:nvPr/>
          </p:nvSpPr>
          <p:spPr>
            <a:xfrm flipH="1">
              <a:off x="96076" y="658254"/>
              <a:ext cx="184651" cy="165556"/>
            </a:xfrm>
            <a:custGeom>
              <a:avLst/>
              <a:gdLst/>
              <a:ahLst/>
              <a:cxnLst/>
              <a:rect l="l" t="t" r="r" b="b"/>
              <a:pathLst>
                <a:path w="7310" h="6525" extrusionOk="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865" name="Google Shape;865;p55"/>
          <p:cNvSpPr txBox="1">
            <a:spLocks noGrp="1"/>
          </p:cNvSpPr>
          <p:nvPr>
            <p:ph type="title"/>
          </p:nvPr>
        </p:nvSpPr>
        <p:spPr>
          <a:xfrm flipH="1">
            <a:off x="1040750" y="334850"/>
            <a:ext cx="7581900" cy="972600"/>
          </a:xfrm>
          <a:prstGeom prst="rect">
            <a:avLst/>
          </a:prstGeom>
        </p:spPr>
        <p:txBody>
          <a:bodyPr spcFirstLastPara="1" wrap="square" lIns="274300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9pPr>
          </a:lstStyle>
          <a:p>
            <a:endParaRPr/>
          </a:p>
        </p:txBody>
      </p:sp>
      <p:cxnSp>
        <p:nvCxnSpPr>
          <p:cNvPr id="866" name="Google Shape;866;p55"/>
          <p:cNvCxnSpPr/>
          <p:nvPr/>
        </p:nvCxnSpPr>
        <p:spPr>
          <a:xfrm>
            <a:off x="1042100" y="334900"/>
            <a:ext cx="81024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67" name="Google Shape;867;p55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68" name="Google Shape;868;p55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69" name="Google Shape;869;p55"/>
          <p:cNvCxnSpPr/>
          <p:nvPr/>
        </p:nvCxnSpPr>
        <p:spPr>
          <a:xfrm>
            <a:off x="515350" y="-200"/>
            <a:ext cx="0" cy="51438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70" name="Google Shape;870;p55"/>
          <p:cNvCxnSpPr/>
          <p:nvPr/>
        </p:nvCxnSpPr>
        <p:spPr>
          <a:xfrm>
            <a:off x="1042100" y="-200"/>
            <a:ext cx="0" cy="51438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71" name="Google Shape;871;p55"/>
          <p:cNvCxnSpPr/>
          <p:nvPr/>
        </p:nvCxnSpPr>
        <p:spPr>
          <a:xfrm>
            <a:off x="1042100" y="1307575"/>
            <a:ext cx="81024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72" name="Google Shape;872;p55"/>
          <p:cNvSpPr txBox="1">
            <a:spLocks noGrp="1"/>
          </p:cNvSpPr>
          <p:nvPr>
            <p:ph type="subTitle" idx="1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spcFirstLastPara="1" wrap="square" lIns="91425" tIns="91425" rIns="274300" bIns="91425" anchor="ctr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>
            <a:endParaRPr/>
          </a:p>
        </p:txBody>
      </p:sp>
      <p:sp>
        <p:nvSpPr>
          <p:cNvPr id="873" name="Google Shape;873;p55"/>
          <p:cNvSpPr txBox="1">
            <a:spLocks noGrp="1"/>
          </p:cNvSpPr>
          <p:nvPr>
            <p:ph type="subTitle" idx="2"/>
          </p:nvPr>
        </p:nvSpPr>
        <p:spPr>
          <a:xfrm>
            <a:off x="1040600" y="-175"/>
            <a:ext cx="2930100" cy="335100"/>
          </a:xfrm>
          <a:prstGeom prst="rect">
            <a:avLst/>
          </a:prstGeom>
        </p:spPr>
        <p:txBody>
          <a:bodyPr spcFirstLastPara="1" wrap="square" lIns="274300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>
            <a:endParaRPr/>
          </a:p>
        </p:txBody>
      </p:sp>
      <p:sp>
        <p:nvSpPr>
          <p:cNvPr id="874" name="Google Shape;874;p55"/>
          <p:cNvSpPr txBox="1">
            <a:spLocks noGrp="1"/>
          </p:cNvSpPr>
          <p:nvPr>
            <p:ph type="subTitle" idx="3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spcFirstLastPara="1" wrap="square" lIns="91425" tIns="91425" rIns="274300" bIns="91425" anchor="ctr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BLANK_1_1_1_1_1">
    <p:bg>
      <p:bgPr>
        <a:solidFill>
          <a:schemeClr val="lt2"/>
        </a:solidFill>
        <a:effectLst/>
      </p:bgPr>
    </p:bg>
    <p:spTree>
      <p:nvGrpSpPr>
        <p:cNvPr id="1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6" name="Google Shape;876;p56"/>
          <p:cNvGrpSpPr/>
          <p:nvPr/>
        </p:nvGrpSpPr>
        <p:grpSpPr>
          <a:xfrm rot="5400000">
            <a:off x="593777" y="658085"/>
            <a:ext cx="369896" cy="333900"/>
            <a:chOff x="96076" y="654376"/>
            <a:chExt cx="369896" cy="333900"/>
          </a:xfrm>
        </p:grpSpPr>
        <p:cxnSp>
          <p:nvCxnSpPr>
            <p:cNvPr id="877" name="Google Shape;877;p56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78" name="Google Shape;878;p56"/>
            <p:cNvSpPr/>
            <p:nvPr/>
          </p:nvSpPr>
          <p:spPr>
            <a:xfrm>
              <a:off x="281321" y="658254"/>
              <a:ext cx="184651" cy="165556"/>
            </a:xfrm>
            <a:custGeom>
              <a:avLst/>
              <a:gdLst/>
              <a:ahLst/>
              <a:cxnLst/>
              <a:rect l="l" t="t" r="r" b="b"/>
              <a:pathLst>
                <a:path w="7310" h="6525" extrusionOk="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879" name="Google Shape;879;p56"/>
            <p:cNvSpPr/>
            <p:nvPr/>
          </p:nvSpPr>
          <p:spPr>
            <a:xfrm flipH="1">
              <a:off x="96076" y="658254"/>
              <a:ext cx="184651" cy="165556"/>
            </a:xfrm>
            <a:custGeom>
              <a:avLst/>
              <a:gdLst/>
              <a:ahLst/>
              <a:cxnLst/>
              <a:rect l="l" t="t" r="r" b="b"/>
              <a:pathLst>
                <a:path w="7310" h="6525" extrusionOk="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880" name="Google Shape;880;p56"/>
          <p:cNvSpPr txBox="1">
            <a:spLocks noGrp="1"/>
          </p:cNvSpPr>
          <p:nvPr>
            <p:ph type="title"/>
          </p:nvPr>
        </p:nvSpPr>
        <p:spPr>
          <a:xfrm flipH="1">
            <a:off x="1040750" y="334850"/>
            <a:ext cx="7581900" cy="972600"/>
          </a:xfrm>
          <a:prstGeom prst="rect">
            <a:avLst/>
          </a:prstGeom>
        </p:spPr>
        <p:txBody>
          <a:bodyPr spcFirstLastPara="1" wrap="square" lIns="274300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9pPr>
          </a:lstStyle>
          <a:p>
            <a:endParaRPr/>
          </a:p>
        </p:txBody>
      </p:sp>
      <p:cxnSp>
        <p:nvCxnSpPr>
          <p:cNvPr id="881" name="Google Shape;881;p56"/>
          <p:cNvCxnSpPr/>
          <p:nvPr/>
        </p:nvCxnSpPr>
        <p:spPr>
          <a:xfrm>
            <a:off x="1042100" y="334900"/>
            <a:ext cx="81024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82" name="Google Shape;882;p56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83" name="Google Shape;883;p56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84" name="Google Shape;884;p56"/>
          <p:cNvCxnSpPr/>
          <p:nvPr/>
        </p:nvCxnSpPr>
        <p:spPr>
          <a:xfrm>
            <a:off x="515350" y="-200"/>
            <a:ext cx="0" cy="51438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85" name="Google Shape;885;p56"/>
          <p:cNvCxnSpPr/>
          <p:nvPr/>
        </p:nvCxnSpPr>
        <p:spPr>
          <a:xfrm>
            <a:off x="1042100" y="-200"/>
            <a:ext cx="0" cy="51438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86" name="Google Shape;886;p56"/>
          <p:cNvCxnSpPr/>
          <p:nvPr/>
        </p:nvCxnSpPr>
        <p:spPr>
          <a:xfrm>
            <a:off x="1042100" y="1307575"/>
            <a:ext cx="81024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87" name="Google Shape;887;p56"/>
          <p:cNvSpPr txBox="1">
            <a:spLocks noGrp="1"/>
          </p:cNvSpPr>
          <p:nvPr>
            <p:ph type="body" idx="1"/>
          </p:nvPr>
        </p:nvSpPr>
        <p:spPr>
          <a:xfrm>
            <a:off x="1042100" y="1860050"/>
            <a:ext cx="3614400" cy="2969700"/>
          </a:xfrm>
          <a:prstGeom prst="rect">
            <a:avLst/>
          </a:prstGeom>
        </p:spPr>
        <p:txBody>
          <a:bodyPr spcFirstLastPara="1" wrap="square" lIns="274300" tIns="91425" rIns="91425" bIns="91425" anchor="t" anchorCtr="0">
            <a:norm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marL="914400" lvl="1" indent="-2921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marL="1371600" lvl="2" indent="-2921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marL="1828800" lvl="3" indent="-2921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marL="2286000" lvl="4" indent="-2921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marL="2743200" lvl="5" indent="-2921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marL="3200400" lvl="6" indent="-2921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marL="3657600" lvl="7" indent="-2921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marL="4114800" lvl="8" indent="-2921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- ALT 1">
  <p:cSld name="BLANK_1_1_1_1_1_2">
    <p:bg>
      <p:bgPr>
        <a:solidFill>
          <a:schemeClr val="lt2"/>
        </a:solidFill>
        <a:effectLst/>
      </p:bgPr>
    </p:bg>
    <p:spTree>
      <p:nvGrpSpPr>
        <p:cNvPr id="1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9" name="Google Shape;889;p57"/>
          <p:cNvGrpSpPr/>
          <p:nvPr/>
        </p:nvGrpSpPr>
        <p:grpSpPr>
          <a:xfrm rot="5400000">
            <a:off x="593777" y="658085"/>
            <a:ext cx="369896" cy="333900"/>
            <a:chOff x="96076" y="654376"/>
            <a:chExt cx="369896" cy="333900"/>
          </a:xfrm>
        </p:grpSpPr>
        <p:cxnSp>
          <p:nvCxnSpPr>
            <p:cNvPr id="890" name="Google Shape;890;p57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91" name="Google Shape;891;p57"/>
            <p:cNvSpPr/>
            <p:nvPr/>
          </p:nvSpPr>
          <p:spPr>
            <a:xfrm>
              <a:off x="281321" y="658254"/>
              <a:ext cx="184651" cy="165556"/>
            </a:xfrm>
            <a:custGeom>
              <a:avLst/>
              <a:gdLst/>
              <a:ahLst/>
              <a:cxnLst/>
              <a:rect l="l" t="t" r="r" b="b"/>
              <a:pathLst>
                <a:path w="7310" h="6525" extrusionOk="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892" name="Google Shape;892;p57"/>
            <p:cNvSpPr/>
            <p:nvPr/>
          </p:nvSpPr>
          <p:spPr>
            <a:xfrm flipH="1">
              <a:off x="96076" y="658254"/>
              <a:ext cx="184651" cy="165556"/>
            </a:xfrm>
            <a:custGeom>
              <a:avLst/>
              <a:gdLst/>
              <a:ahLst/>
              <a:cxnLst/>
              <a:rect l="l" t="t" r="r" b="b"/>
              <a:pathLst>
                <a:path w="7310" h="6525" extrusionOk="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893" name="Google Shape;893;p57"/>
          <p:cNvSpPr txBox="1">
            <a:spLocks noGrp="1"/>
          </p:cNvSpPr>
          <p:nvPr>
            <p:ph type="title"/>
          </p:nvPr>
        </p:nvSpPr>
        <p:spPr>
          <a:xfrm flipH="1">
            <a:off x="1040750" y="334850"/>
            <a:ext cx="7581900" cy="972600"/>
          </a:xfrm>
          <a:prstGeom prst="rect">
            <a:avLst/>
          </a:prstGeom>
        </p:spPr>
        <p:txBody>
          <a:bodyPr spcFirstLastPara="1" wrap="square" lIns="274300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9pPr>
          </a:lstStyle>
          <a:p>
            <a:endParaRPr/>
          </a:p>
        </p:txBody>
      </p:sp>
      <p:cxnSp>
        <p:nvCxnSpPr>
          <p:cNvPr id="894" name="Google Shape;894;p57"/>
          <p:cNvCxnSpPr/>
          <p:nvPr/>
        </p:nvCxnSpPr>
        <p:spPr>
          <a:xfrm>
            <a:off x="1042100" y="334900"/>
            <a:ext cx="81024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95" name="Google Shape;895;p57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96" name="Google Shape;896;p57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97" name="Google Shape;897;p57"/>
          <p:cNvCxnSpPr/>
          <p:nvPr/>
        </p:nvCxnSpPr>
        <p:spPr>
          <a:xfrm>
            <a:off x="515350" y="-200"/>
            <a:ext cx="0" cy="51438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98" name="Google Shape;898;p57"/>
          <p:cNvCxnSpPr/>
          <p:nvPr/>
        </p:nvCxnSpPr>
        <p:spPr>
          <a:xfrm>
            <a:off x="1042100" y="-200"/>
            <a:ext cx="0" cy="51438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99" name="Google Shape;899;p57"/>
          <p:cNvCxnSpPr/>
          <p:nvPr/>
        </p:nvCxnSpPr>
        <p:spPr>
          <a:xfrm>
            <a:off x="1042100" y="1307575"/>
            <a:ext cx="81024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00" name="Google Shape;900;p57"/>
          <p:cNvSpPr txBox="1">
            <a:spLocks noGrp="1"/>
          </p:cNvSpPr>
          <p:nvPr>
            <p:ph type="body" idx="1"/>
          </p:nvPr>
        </p:nvSpPr>
        <p:spPr>
          <a:xfrm>
            <a:off x="1042100" y="1860050"/>
            <a:ext cx="3614400" cy="2969700"/>
          </a:xfrm>
          <a:prstGeom prst="rect">
            <a:avLst/>
          </a:prstGeom>
        </p:spPr>
        <p:txBody>
          <a:bodyPr spcFirstLastPara="1" wrap="square" lIns="274300" tIns="91425" rIns="91425" bIns="91425" anchor="t" anchorCtr="0">
            <a:norm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marL="914400" lvl="1" indent="-2921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marL="1371600" lvl="2" indent="-2921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marL="1828800" lvl="3" indent="-2921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marL="2286000" lvl="4" indent="-2921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marL="2743200" lvl="5" indent="-2921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marL="3200400" lvl="6" indent="-2921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marL="3657600" lvl="7" indent="-2921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marL="4114800" lvl="8" indent="-2921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endParaRPr/>
          </a:p>
        </p:txBody>
      </p:sp>
      <p:sp>
        <p:nvSpPr>
          <p:cNvPr id="901" name="Google Shape;901;p57"/>
          <p:cNvSpPr txBox="1">
            <a:spLocks noGrp="1"/>
          </p:cNvSpPr>
          <p:nvPr>
            <p:ph type="subTitle" idx="2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spcFirstLastPara="1" wrap="square" lIns="91425" tIns="91425" rIns="274300" bIns="91425" anchor="ctr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>
            <a:endParaRPr/>
          </a:p>
        </p:txBody>
      </p:sp>
      <p:sp>
        <p:nvSpPr>
          <p:cNvPr id="902" name="Google Shape;902;p57"/>
          <p:cNvSpPr txBox="1">
            <a:spLocks noGrp="1"/>
          </p:cNvSpPr>
          <p:nvPr>
            <p:ph type="subTitle" idx="3"/>
          </p:nvPr>
        </p:nvSpPr>
        <p:spPr>
          <a:xfrm>
            <a:off x="1040600" y="-175"/>
            <a:ext cx="2930100" cy="335100"/>
          </a:xfrm>
          <a:prstGeom prst="rect">
            <a:avLst/>
          </a:prstGeom>
        </p:spPr>
        <p:txBody>
          <a:bodyPr spcFirstLastPara="1" wrap="square" lIns="274300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>
            <a:endParaRPr/>
          </a:p>
        </p:txBody>
      </p:sp>
      <p:sp>
        <p:nvSpPr>
          <p:cNvPr id="903" name="Google Shape;903;p57"/>
          <p:cNvSpPr txBox="1">
            <a:spLocks noGrp="1"/>
          </p:cNvSpPr>
          <p:nvPr>
            <p:ph type="subTitle" idx="4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spcFirstLastPara="1" wrap="square" lIns="91425" tIns="91425" rIns="274300" bIns="91425" anchor="ctr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>
            <a:endParaRPr/>
          </a:p>
        </p:txBody>
      </p:sp>
      <p:sp>
        <p:nvSpPr>
          <p:cNvPr id="904" name="Google Shape;904;p57"/>
          <p:cNvSpPr txBox="1">
            <a:spLocks noGrp="1"/>
          </p:cNvSpPr>
          <p:nvPr>
            <p:ph type="title" idx="5"/>
          </p:nvPr>
        </p:nvSpPr>
        <p:spPr>
          <a:xfrm>
            <a:off x="1042100" y="1307700"/>
            <a:ext cx="3614400" cy="552000"/>
          </a:xfrm>
          <a:prstGeom prst="rect">
            <a:avLst/>
          </a:prstGeom>
        </p:spPr>
        <p:txBody>
          <a:bodyPr spcFirstLastPara="1" wrap="square" lIns="274300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BLANK_1_1_1_1_1_1">
    <p:bg>
      <p:bgPr>
        <a:solidFill>
          <a:schemeClr val="lt2"/>
        </a:solidFill>
        <a:effectLst/>
      </p:bgPr>
    </p:bg>
    <p:spTree>
      <p:nvGrpSpPr>
        <p:cNvPr id="1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06" name="Google Shape;906;p58"/>
          <p:cNvCxnSpPr/>
          <p:nvPr/>
        </p:nvCxnSpPr>
        <p:spPr>
          <a:xfrm>
            <a:off x="514575" y="521125"/>
            <a:ext cx="0" cy="40983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07" name="Google Shape;907;p58"/>
          <p:cNvCxnSpPr/>
          <p:nvPr/>
        </p:nvCxnSpPr>
        <p:spPr>
          <a:xfrm>
            <a:off x="8622600" y="521125"/>
            <a:ext cx="0" cy="40983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08" name="Google Shape;908;p58"/>
          <p:cNvCxnSpPr/>
          <p:nvPr/>
        </p:nvCxnSpPr>
        <p:spPr>
          <a:xfrm>
            <a:off x="-675" y="521125"/>
            <a:ext cx="91452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09" name="Google Shape;909;p58"/>
          <p:cNvCxnSpPr/>
          <p:nvPr/>
        </p:nvCxnSpPr>
        <p:spPr>
          <a:xfrm>
            <a:off x="-675" y="4619425"/>
            <a:ext cx="91452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10" name="Google Shape;910;p58"/>
          <p:cNvSpPr txBox="1">
            <a:spLocks noGrp="1"/>
          </p:cNvSpPr>
          <p:nvPr>
            <p:ph type="title"/>
          </p:nvPr>
        </p:nvSpPr>
        <p:spPr>
          <a:xfrm>
            <a:off x="511600" y="1703125"/>
            <a:ext cx="8111100" cy="173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None/>
              <a:defRPr sz="55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None/>
              <a:defRPr sz="55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None/>
              <a:defRPr sz="55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None/>
              <a:defRPr sz="55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None/>
              <a:defRPr sz="55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None/>
              <a:defRPr sz="55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None/>
              <a:defRPr sz="55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None/>
              <a:defRPr sz="55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BLANK_1_1_1_1_1_1_1_1_2_3">
    <p:bg>
      <p:bgPr>
        <a:solidFill>
          <a:schemeClr val="lt2"/>
        </a:solidFill>
        <a:effectLst/>
      </p:bgPr>
    </p:bg>
    <p:spTree>
      <p:nvGrpSpPr>
        <p:cNvPr id="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p59"/>
          <p:cNvSpPr/>
          <p:nvPr/>
        </p:nvSpPr>
        <p:spPr>
          <a:xfrm>
            <a:off x="6771475" y="-25"/>
            <a:ext cx="2372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cxnSp>
        <p:nvCxnSpPr>
          <p:cNvPr id="913" name="Google Shape;913;p59"/>
          <p:cNvCxnSpPr/>
          <p:nvPr/>
        </p:nvCxnSpPr>
        <p:spPr>
          <a:xfrm>
            <a:off x="521250" y="-200"/>
            <a:ext cx="0" cy="51438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14" name="Google Shape;914;p59"/>
          <p:cNvCxnSpPr/>
          <p:nvPr/>
        </p:nvCxnSpPr>
        <p:spPr>
          <a:xfrm>
            <a:off x="521250" y="334900"/>
            <a:ext cx="86232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15" name="Google Shape;915;p59"/>
          <p:cNvCxnSpPr/>
          <p:nvPr/>
        </p:nvCxnSpPr>
        <p:spPr>
          <a:xfrm>
            <a:off x="6773750" y="-200"/>
            <a:ext cx="0" cy="51438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16" name="Google Shape;916;p59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17" name="Google Shape;917;p59"/>
          <p:cNvSpPr txBox="1">
            <a:spLocks noGrp="1"/>
          </p:cNvSpPr>
          <p:nvPr>
            <p:ph type="body" idx="1"/>
          </p:nvPr>
        </p:nvSpPr>
        <p:spPr>
          <a:xfrm>
            <a:off x="6773750" y="841725"/>
            <a:ext cx="1848900" cy="4003200"/>
          </a:xfrm>
          <a:prstGeom prst="rect">
            <a:avLst/>
          </a:prstGeom>
        </p:spPr>
        <p:txBody>
          <a:bodyPr spcFirstLastPara="1" wrap="square" lIns="182875" tIns="0" rIns="91425" bIns="146300" anchor="t" anchorCtr="0">
            <a:norm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marL="914400" lvl="1" indent="-2921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marL="1371600" lvl="2" indent="-2921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marL="1828800" lvl="3" indent="-2921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marL="2286000" lvl="4" indent="-2921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marL="2743200" lvl="5" indent="-2921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marL="3200400" lvl="6" indent="-2921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marL="3657600" lvl="7" indent="-2921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marL="4114800" lvl="8" indent="-292100">
              <a:spcBef>
                <a:spcPts val="800"/>
              </a:spcBef>
              <a:spcAft>
                <a:spcPts val="80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 - ALT 1">
  <p:cSld name="BLANK_1_1_1_1_1_1_1_1_2_3_1">
    <p:bg>
      <p:bgPr>
        <a:solidFill>
          <a:schemeClr val="lt2"/>
        </a:solidFill>
        <a:effectLst/>
      </p:bgPr>
    </p:bg>
    <p:spTree>
      <p:nvGrpSpPr>
        <p:cNvPr id="1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p60"/>
          <p:cNvSpPr/>
          <p:nvPr/>
        </p:nvSpPr>
        <p:spPr>
          <a:xfrm>
            <a:off x="6771475" y="-25"/>
            <a:ext cx="2372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cxnSp>
        <p:nvCxnSpPr>
          <p:cNvPr id="920" name="Google Shape;920;p60"/>
          <p:cNvCxnSpPr/>
          <p:nvPr/>
        </p:nvCxnSpPr>
        <p:spPr>
          <a:xfrm>
            <a:off x="521250" y="-200"/>
            <a:ext cx="0" cy="51438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21" name="Google Shape;921;p60"/>
          <p:cNvCxnSpPr/>
          <p:nvPr/>
        </p:nvCxnSpPr>
        <p:spPr>
          <a:xfrm>
            <a:off x="521250" y="334900"/>
            <a:ext cx="86232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22" name="Google Shape;922;p60"/>
          <p:cNvCxnSpPr/>
          <p:nvPr/>
        </p:nvCxnSpPr>
        <p:spPr>
          <a:xfrm>
            <a:off x="6773750" y="-200"/>
            <a:ext cx="0" cy="51438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23" name="Google Shape;923;p60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24" name="Google Shape;924;p60"/>
          <p:cNvSpPr txBox="1">
            <a:spLocks noGrp="1"/>
          </p:cNvSpPr>
          <p:nvPr>
            <p:ph type="body" idx="1"/>
          </p:nvPr>
        </p:nvSpPr>
        <p:spPr>
          <a:xfrm>
            <a:off x="6773750" y="841725"/>
            <a:ext cx="1848900" cy="4003200"/>
          </a:xfrm>
          <a:prstGeom prst="rect">
            <a:avLst/>
          </a:prstGeom>
        </p:spPr>
        <p:txBody>
          <a:bodyPr spcFirstLastPara="1" wrap="square" lIns="182875" tIns="0" rIns="91425" bIns="146300" anchor="t" anchorCtr="0">
            <a:norm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marL="914400" lvl="1" indent="-2921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marL="1371600" lvl="2" indent="-2921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marL="1828800" lvl="3" indent="-2921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marL="2286000" lvl="4" indent="-2921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marL="2743200" lvl="5" indent="-2921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marL="3200400" lvl="6" indent="-2921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marL="3657600" lvl="7" indent="-2921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marL="4114800" lvl="8" indent="-292100">
              <a:spcBef>
                <a:spcPts val="800"/>
              </a:spcBef>
              <a:spcAft>
                <a:spcPts val="80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endParaRPr/>
          </a:p>
        </p:txBody>
      </p:sp>
      <p:sp>
        <p:nvSpPr>
          <p:cNvPr id="925" name="Google Shape;925;p60"/>
          <p:cNvSpPr txBox="1">
            <a:spLocks noGrp="1"/>
          </p:cNvSpPr>
          <p:nvPr>
            <p:ph type="subTitle" idx="2"/>
          </p:nvPr>
        </p:nvSpPr>
        <p:spPr>
          <a:xfrm>
            <a:off x="521250" y="-175"/>
            <a:ext cx="2930100" cy="335100"/>
          </a:xfrm>
          <a:prstGeom prst="rect">
            <a:avLst/>
          </a:prstGeom>
        </p:spPr>
        <p:txBody>
          <a:bodyPr spcFirstLastPara="1" wrap="square" lIns="274300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>
            <a:endParaRPr/>
          </a:p>
        </p:txBody>
      </p:sp>
      <p:sp>
        <p:nvSpPr>
          <p:cNvPr id="926" name="Google Shape;926;p60"/>
          <p:cNvSpPr txBox="1">
            <a:spLocks noGrp="1"/>
          </p:cNvSpPr>
          <p:nvPr>
            <p:ph type="subTitle" idx="3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spcFirstLastPara="1" wrap="square" lIns="91425" tIns="91425" rIns="274300" bIns="91425" anchor="ctr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>
            <a:endParaRPr/>
          </a:p>
        </p:txBody>
      </p:sp>
      <p:sp>
        <p:nvSpPr>
          <p:cNvPr id="927" name="Google Shape;927;p60"/>
          <p:cNvSpPr txBox="1">
            <a:spLocks noGrp="1"/>
          </p:cNvSpPr>
          <p:nvPr>
            <p:ph type="subTitle" idx="4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spcFirstLastPara="1" wrap="square" lIns="91425" tIns="91425" rIns="274300" bIns="91425" anchor="ctr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raph Comment - Dark ALT">
  <p:cSld name="BLANK_1_1_1_1_1_1_1_1_2_2">
    <p:bg>
      <p:bgPr>
        <a:solidFill>
          <a:schemeClr val="dk2"/>
        </a:solidFill>
        <a:effectLst/>
      </p:bgPr>
    </p:bg>
    <p:spTree>
      <p:nvGrpSpPr>
        <p:cNvPr id="1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p61"/>
          <p:cNvSpPr/>
          <p:nvPr/>
        </p:nvSpPr>
        <p:spPr>
          <a:xfrm>
            <a:off x="6771475" y="-25"/>
            <a:ext cx="23724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sp>
        <p:nvSpPr>
          <p:cNvPr id="930" name="Google Shape;930;p61"/>
          <p:cNvSpPr txBox="1">
            <a:spLocks noGrp="1"/>
          </p:cNvSpPr>
          <p:nvPr>
            <p:ph type="subTitle" idx="1"/>
          </p:nvPr>
        </p:nvSpPr>
        <p:spPr>
          <a:xfrm>
            <a:off x="521250" y="-175"/>
            <a:ext cx="2930100" cy="335100"/>
          </a:xfrm>
          <a:prstGeom prst="rect">
            <a:avLst/>
          </a:prstGeom>
        </p:spPr>
        <p:txBody>
          <a:bodyPr spcFirstLastPara="1" wrap="square" lIns="274300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31" name="Google Shape;931;p61"/>
          <p:cNvSpPr txBox="1">
            <a:spLocks noGrp="1"/>
          </p:cNvSpPr>
          <p:nvPr>
            <p:ph type="subTitle" idx="2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spcFirstLastPara="1" wrap="square" lIns="91425" tIns="91425" rIns="274300" bIns="91425" anchor="ctr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32" name="Google Shape;932;p61"/>
          <p:cNvSpPr txBox="1">
            <a:spLocks noGrp="1"/>
          </p:cNvSpPr>
          <p:nvPr>
            <p:ph type="subTitle" idx="3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spcFirstLastPara="1" wrap="square" lIns="91425" tIns="91425" rIns="274300" bIns="91425" anchor="ctr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cxnSp>
        <p:nvCxnSpPr>
          <p:cNvPr id="933" name="Google Shape;933;p61"/>
          <p:cNvCxnSpPr/>
          <p:nvPr/>
        </p:nvCxnSpPr>
        <p:spPr>
          <a:xfrm>
            <a:off x="521250" y="-200"/>
            <a:ext cx="0" cy="514380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34" name="Google Shape;934;p61"/>
          <p:cNvCxnSpPr/>
          <p:nvPr/>
        </p:nvCxnSpPr>
        <p:spPr>
          <a:xfrm>
            <a:off x="6773750" y="-200"/>
            <a:ext cx="0" cy="514380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35" name="Google Shape;935;p61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36" name="Google Shape;936;p61"/>
          <p:cNvSpPr txBox="1">
            <a:spLocks noGrp="1"/>
          </p:cNvSpPr>
          <p:nvPr>
            <p:ph type="title"/>
          </p:nvPr>
        </p:nvSpPr>
        <p:spPr>
          <a:xfrm>
            <a:off x="6773750" y="841725"/>
            <a:ext cx="1848900" cy="364800"/>
          </a:xfrm>
          <a:prstGeom prst="rect">
            <a:avLst/>
          </a:prstGeom>
        </p:spPr>
        <p:txBody>
          <a:bodyPr spcFirstLastPara="1" wrap="square" lIns="18287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937" name="Google Shape;937;p61"/>
          <p:cNvSpPr txBox="1">
            <a:spLocks noGrp="1"/>
          </p:cNvSpPr>
          <p:nvPr>
            <p:ph type="subTitle" idx="4"/>
          </p:nvPr>
        </p:nvSpPr>
        <p:spPr>
          <a:xfrm>
            <a:off x="6773750" y="1252675"/>
            <a:ext cx="1848900" cy="335100"/>
          </a:xfrm>
          <a:prstGeom prst="rect">
            <a:avLst/>
          </a:prstGeom>
        </p:spPr>
        <p:txBody>
          <a:bodyPr spcFirstLastPara="1" wrap="square" lIns="182875" tIns="0" rIns="91425" bIns="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38" name="Google Shape;938;p61"/>
          <p:cNvSpPr txBox="1">
            <a:spLocks noGrp="1"/>
          </p:cNvSpPr>
          <p:nvPr>
            <p:ph type="body" idx="5"/>
          </p:nvPr>
        </p:nvSpPr>
        <p:spPr>
          <a:xfrm>
            <a:off x="6773750" y="1633925"/>
            <a:ext cx="1848900" cy="3210900"/>
          </a:xfrm>
          <a:prstGeom prst="rect">
            <a:avLst/>
          </a:prstGeom>
        </p:spPr>
        <p:txBody>
          <a:bodyPr spcFirstLastPara="1" wrap="square" lIns="182875" tIns="0" rIns="91425" bIns="146300" anchor="t" anchorCtr="0">
            <a:norm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●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marL="914400" lvl="1" indent="-2921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○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marL="1371600" lvl="2" indent="-2921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■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marL="1828800" lvl="3" indent="-2921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●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marL="2286000" lvl="4" indent="-2921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○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marL="2743200" lvl="5" indent="-2921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■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marL="3200400" lvl="6" indent="-2921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●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marL="3657600" lvl="7" indent="-2921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○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marL="4114800" lvl="8" indent="-2921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Inter Light"/>
              <a:buChar char="■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endParaRPr/>
          </a:p>
        </p:txBody>
      </p:sp>
      <p:cxnSp>
        <p:nvCxnSpPr>
          <p:cNvPr id="939" name="Google Shape;939;p61"/>
          <p:cNvCxnSpPr/>
          <p:nvPr/>
        </p:nvCxnSpPr>
        <p:spPr>
          <a:xfrm>
            <a:off x="521250" y="334900"/>
            <a:ext cx="8622900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 - Dark ALT">
  <p:cSld name="BLANK_1_1_1_1_1_1_1_1_2_2_1">
    <p:bg>
      <p:bgPr>
        <a:solidFill>
          <a:schemeClr val="dk2"/>
        </a:solidFill>
        <a:effectLst/>
      </p:bgPr>
    </p:bg>
    <p:spTree>
      <p:nvGrpSpPr>
        <p:cNvPr id="1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Google Shape;941;p62"/>
          <p:cNvSpPr/>
          <p:nvPr/>
        </p:nvSpPr>
        <p:spPr>
          <a:xfrm>
            <a:off x="6771475" y="-25"/>
            <a:ext cx="23724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sp>
        <p:nvSpPr>
          <p:cNvPr id="942" name="Google Shape;942;p62"/>
          <p:cNvSpPr txBox="1">
            <a:spLocks noGrp="1"/>
          </p:cNvSpPr>
          <p:nvPr>
            <p:ph type="subTitle" idx="1"/>
          </p:nvPr>
        </p:nvSpPr>
        <p:spPr>
          <a:xfrm>
            <a:off x="521250" y="-175"/>
            <a:ext cx="2930100" cy="335100"/>
          </a:xfrm>
          <a:prstGeom prst="rect">
            <a:avLst/>
          </a:prstGeom>
        </p:spPr>
        <p:txBody>
          <a:bodyPr spcFirstLastPara="1" wrap="square" lIns="274300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43" name="Google Shape;943;p62"/>
          <p:cNvSpPr txBox="1">
            <a:spLocks noGrp="1"/>
          </p:cNvSpPr>
          <p:nvPr>
            <p:ph type="subTitle" idx="2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spcFirstLastPara="1" wrap="square" lIns="91425" tIns="91425" rIns="274300" bIns="91425" anchor="ctr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44" name="Google Shape;944;p62"/>
          <p:cNvSpPr txBox="1">
            <a:spLocks noGrp="1"/>
          </p:cNvSpPr>
          <p:nvPr>
            <p:ph type="subTitle" idx="3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spcFirstLastPara="1" wrap="square" lIns="91425" tIns="91425" rIns="274300" bIns="91425" anchor="ctr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cxnSp>
        <p:nvCxnSpPr>
          <p:cNvPr id="945" name="Google Shape;945;p62"/>
          <p:cNvCxnSpPr/>
          <p:nvPr/>
        </p:nvCxnSpPr>
        <p:spPr>
          <a:xfrm>
            <a:off x="521250" y="-200"/>
            <a:ext cx="0" cy="514380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46" name="Google Shape;946;p62"/>
          <p:cNvCxnSpPr/>
          <p:nvPr/>
        </p:nvCxnSpPr>
        <p:spPr>
          <a:xfrm>
            <a:off x="6773750" y="-200"/>
            <a:ext cx="0" cy="514380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47" name="Google Shape;947;p62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48" name="Google Shape;948;p62"/>
          <p:cNvCxnSpPr/>
          <p:nvPr/>
        </p:nvCxnSpPr>
        <p:spPr>
          <a:xfrm>
            <a:off x="521250" y="334900"/>
            <a:ext cx="8622900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49" name="Google Shape;949;p62"/>
          <p:cNvSpPr txBox="1">
            <a:spLocks noGrp="1"/>
          </p:cNvSpPr>
          <p:nvPr>
            <p:ph type="body" idx="4"/>
          </p:nvPr>
        </p:nvSpPr>
        <p:spPr>
          <a:xfrm>
            <a:off x="6773750" y="841725"/>
            <a:ext cx="1848900" cy="4003200"/>
          </a:xfrm>
          <a:prstGeom prst="rect">
            <a:avLst/>
          </a:prstGeom>
        </p:spPr>
        <p:txBody>
          <a:bodyPr spcFirstLastPara="1" wrap="square" lIns="182875" tIns="0" rIns="91425" bIns="146300" anchor="t" anchorCtr="0">
            <a:norm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●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marL="914400" lvl="1" indent="-2921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○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marL="1371600" lvl="2" indent="-2921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■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marL="1828800" lvl="3" indent="-2921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●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marL="2286000" lvl="4" indent="-2921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○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marL="2743200" lvl="5" indent="-2921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■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marL="3200400" lvl="6" indent="-2921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●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marL="3657600" lvl="7" indent="-2921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○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marL="4114800" lvl="8" indent="-2921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Inter Light"/>
              <a:buChar char="■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LANK_1_1_1_1_1_1_1_1_1">
    <p:bg>
      <p:bgPr>
        <a:solidFill>
          <a:schemeClr val="lt2"/>
        </a:solidFill>
        <a:effectLst/>
      </p:bgPr>
    </p:bg>
    <p:spTree>
      <p:nvGrpSpPr>
        <p:cNvPr id="1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51" name="Google Shape;951;p63"/>
          <p:cNvCxnSpPr/>
          <p:nvPr/>
        </p:nvCxnSpPr>
        <p:spPr>
          <a:xfrm>
            <a:off x="521250" y="-200"/>
            <a:ext cx="0" cy="51438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52" name="Google Shape;952;p63"/>
          <p:cNvCxnSpPr/>
          <p:nvPr/>
        </p:nvCxnSpPr>
        <p:spPr>
          <a:xfrm>
            <a:off x="521250" y="334900"/>
            <a:ext cx="86232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53" name="Google Shape;953;p63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54" name="Google Shape;954;p63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55" name="Google Shape;955;p63"/>
          <p:cNvSpPr txBox="1">
            <a:spLocks noGrp="1"/>
          </p:cNvSpPr>
          <p:nvPr>
            <p:ph type="body" idx="1"/>
          </p:nvPr>
        </p:nvSpPr>
        <p:spPr>
          <a:xfrm>
            <a:off x="5019300" y="1471750"/>
            <a:ext cx="3614400" cy="3357600"/>
          </a:xfrm>
          <a:prstGeom prst="rect">
            <a:avLst/>
          </a:prstGeom>
        </p:spPr>
        <p:txBody>
          <a:bodyPr spcFirstLastPara="1" wrap="square" lIns="274300" tIns="91425" rIns="91425" bIns="91425" anchor="t" anchorCtr="0">
            <a:norm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marL="914400" lvl="1" indent="-2921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marL="1371600" lvl="2" indent="-2921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marL="1828800" lvl="3" indent="-2921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marL="2286000" lvl="4" indent="-2921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marL="2743200" lvl="5" indent="-2921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marL="3200400" lvl="6" indent="-2921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marL="3657600" lvl="7" indent="-2921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marL="4114800" lvl="8" indent="-2921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endParaRPr/>
          </a:p>
        </p:txBody>
      </p:sp>
      <p:sp>
        <p:nvSpPr>
          <p:cNvPr id="956" name="Google Shape;956;p63"/>
          <p:cNvSpPr txBox="1">
            <a:spLocks noGrp="1"/>
          </p:cNvSpPr>
          <p:nvPr>
            <p:ph type="title"/>
          </p:nvPr>
        </p:nvSpPr>
        <p:spPr>
          <a:xfrm>
            <a:off x="1428975" y="1989426"/>
            <a:ext cx="2682600" cy="137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nter SemiBold"/>
              <a:buChar char="●"/>
              <a:defRPr sz="55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nter SemiBold"/>
              <a:buChar char="○"/>
              <a:defRPr sz="55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nter SemiBold"/>
              <a:buChar char="■"/>
              <a:defRPr sz="55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nter SemiBold"/>
              <a:buChar char="●"/>
              <a:defRPr sz="55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nter SemiBold"/>
              <a:buChar char="○"/>
              <a:defRPr sz="55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nter SemiBold"/>
              <a:buChar char="■"/>
              <a:defRPr sz="55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nter SemiBold"/>
              <a:buChar char="●"/>
              <a:defRPr sz="55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nter SemiBold"/>
              <a:buChar char="○"/>
              <a:defRPr sz="55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nter SemiBold"/>
              <a:buChar char="■"/>
              <a:defRPr sz="55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 - ALT 1">
  <p:cSld name="BLANK_1_1_1_1_1_1_1_1_1_2">
    <p:bg>
      <p:bgPr>
        <a:solidFill>
          <a:schemeClr val="lt2"/>
        </a:solidFill>
        <a:effectLst/>
      </p:bgPr>
    </p:bg>
    <p:spTree>
      <p:nvGrpSpPr>
        <p:cNvPr id="1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58" name="Google Shape;958;p64"/>
          <p:cNvCxnSpPr/>
          <p:nvPr/>
        </p:nvCxnSpPr>
        <p:spPr>
          <a:xfrm>
            <a:off x="521250" y="-200"/>
            <a:ext cx="0" cy="51438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59" name="Google Shape;959;p64"/>
          <p:cNvCxnSpPr/>
          <p:nvPr/>
        </p:nvCxnSpPr>
        <p:spPr>
          <a:xfrm>
            <a:off x="521250" y="334900"/>
            <a:ext cx="86232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60" name="Google Shape;960;p64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61" name="Google Shape;961;p64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62" name="Google Shape;962;p64"/>
          <p:cNvSpPr txBox="1">
            <a:spLocks noGrp="1"/>
          </p:cNvSpPr>
          <p:nvPr>
            <p:ph type="body" idx="1"/>
          </p:nvPr>
        </p:nvSpPr>
        <p:spPr>
          <a:xfrm>
            <a:off x="5019300" y="1471750"/>
            <a:ext cx="3614400" cy="3357600"/>
          </a:xfrm>
          <a:prstGeom prst="rect">
            <a:avLst/>
          </a:prstGeom>
        </p:spPr>
        <p:txBody>
          <a:bodyPr spcFirstLastPara="1" wrap="square" lIns="274300" tIns="91425" rIns="91425" bIns="91425" anchor="t" anchorCtr="0">
            <a:norm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marL="914400" lvl="1" indent="-2921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marL="1371600" lvl="2" indent="-2921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marL="1828800" lvl="3" indent="-2921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marL="2286000" lvl="4" indent="-2921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marL="2743200" lvl="5" indent="-2921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marL="3200400" lvl="6" indent="-2921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marL="3657600" lvl="7" indent="-2921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marL="4114800" lvl="8" indent="-2921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endParaRPr/>
          </a:p>
        </p:txBody>
      </p:sp>
      <p:sp>
        <p:nvSpPr>
          <p:cNvPr id="963" name="Google Shape;963;p64"/>
          <p:cNvSpPr txBox="1">
            <a:spLocks noGrp="1"/>
          </p:cNvSpPr>
          <p:nvPr>
            <p:ph type="title"/>
          </p:nvPr>
        </p:nvSpPr>
        <p:spPr>
          <a:xfrm>
            <a:off x="1428975" y="1989426"/>
            <a:ext cx="2682600" cy="137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nter SemiBold"/>
              <a:buChar char="●"/>
              <a:defRPr sz="55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nter SemiBold"/>
              <a:buChar char="○"/>
              <a:defRPr sz="55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nter SemiBold"/>
              <a:buChar char="■"/>
              <a:defRPr sz="55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nter SemiBold"/>
              <a:buChar char="●"/>
              <a:defRPr sz="55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nter SemiBold"/>
              <a:buChar char="○"/>
              <a:defRPr sz="55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nter SemiBold"/>
              <a:buChar char="■"/>
              <a:defRPr sz="55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nter SemiBold"/>
              <a:buChar char="●"/>
              <a:defRPr sz="55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nter SemiBold"/>
              <a:buChar char="○"/>
              <a:defRPr sz="55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nter SemiBold"/>
              <a:buChar char="■"/>
              <a:defRPr sz="55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964" name="Google Shape;964;p64"/>
          <p:cNvSpPr txBox="1">
            <a:spLocks noGrp="1"/>
          </p:cNvSpPr>
          <p:nvPr>
            <p:ph type="subTitle" idx="2"/>
          </p:nvPr>
        </p:nvSpPr>
        <p:spPr>
          <a:xfrm>
            <a:off x="521250" y="-175"/>
            <a:ext cx="2930100" cy="335100"/>
          </a:xfrm>
          <a:prstGeom prst="rect">
            <a:avLst/>
          </a:prstGeom>
        </p:spPr>
        <p:txBody>
          <a:bodyPr spcFirstLastPara="1" wrap="square" lIns="274300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>
            <a:endParaRPr/>
          </a:p>
        </p:txBody>
      </p:sp>
      <p:sp>
        <p:nvSpPr>
          <p:cNvPr id="965" name="Google Shape;965;p64"/>
          <p:cNvSpPr txBox="1">
            <a:spLocks noGrp="1"/>
          </p:cNvSpPr>
          <p:nvPr>
            <p:ph type="subTitle" idx="3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spcFirstLastPara="1" wrap="square" lIns="91425" tIns="91425" rIns="274300" bIns="91425" anchor="ctr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>
            <a:endParaRPr/>
          </a:p>
        </p:txBody>
      </p:sp>
      <p:sp>
        <p:nvSpPr>
          <p:cNvPr id="966" name="Google Shape;966;p64"/>
          <p:cNvSpPr txBox="1">
            <a:spLocks noGrp="1"/>
          </p:cNvSpPr>
          <p:nvPr>
            <p:ph type="subTitle" idx="4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spcFirstLastPara="1" wrap="square" lIns="91425" tIns="91425" rIns="274300" bIns="91425" anchor="ctr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>
            <a:endParaRPr/>
          </a:p>
        </p:txBody>
      </p:sp>
      <p:sp>
        <p:nvSpPr>
          <p:cNvPr id="967" name="Google Shape;967;p64"/>
          <p:cNvSpPr txBox="1">
            <a:spLocks noGrp="1"/>
          </p:cNvSpPr>
          <p:nvPr>
            <p:ph type="title" idx="5"/>
          </p:nvPr>
        </p:nvSpPr>
        <p:spPr>
          <a:xfrm>
            <a:off x="5019300" y="919750"/>
            <a:ext cx="3614400" cy="552000"/>
          </a:xfrm>
          <a:prstGeom prst="rect">
            <a:avLst/>
          </a:prstGeom>
        </p:spPr>
        <p:txBody>
          <a:bodyPr spcFirstLastPara="1" wrap="square" lIns="274300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KPI - ALT 2">
  <p:cSld name="BLANK_1_1_1_1_1_1_1_1_1_1_2">
    <p:bg>
      <p:bgPr>
        <a:solidFill>
          <a:schemeClr val="lt2"/>
        </a:solidFill>
        <a:effectLst/>
      </p:bgPr>
    </p:bg>
    <p:spTree>
      <p:nvGrpSpPr>
        <p:cNvPr id="1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Google Shape;969;p65"/>
          <p:cNvSpPr/>
          <p:nvPr/>
        </p:nvSpPr>
        <p:spPr>
          <a:xfrm>
            <a:off x="3456825" y="841725"/>
            <a:ext cx="2763600" cy="4301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sp>
        <p:nvSpPr>
          <p:cNvPr id="970" name="Google Shape;970;p65"/>
          <p:cNvSpPr txBox="1">
            <a:spLocks noGrp="1"/>
          </p:cNvSpPr>
          <p:nvPr>
            <p:ph type="subTitle" idx="1"/>
          </p:nvPr>
        </p:nvSpPr>
        <p:spPr>
          <a:xfrm>
            <a:off x="1035375" y="4439000"/>
            <a:ext cx="1916100" cy="34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971" name="Google Shape;971;p65"/>
          <p:cNvSpPr txBox="1">
            <a:spLocks noGrp="1"/>
          </p:cNvSpPr>
          <p:nvPr>
            <p:ph type="subTitle" idx="2"/>
          </p:nvPr>
        </p:nvSpPr>
        <p:spPr>
          <a:xfrm>
            <a:off x="6725775" y="4439000"/>
            <a:ext cx="1916100" cy="34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972" name="Google Shape;972;p65"/>
          <p:cNvSpPr txBox="1">
            <a:spLocks noGrp="1"/>
          </p:cNvSpPr>
          <p:nvPr>
            <p:ph type="subTitle" idx="3"/>
          </p:nvPr>
        </p:nvSpPr>
        <p:spPr>
          <a:xfrm>
            <a:off x="3887200" y="4439000"/>
            <a:ext cx="1916100" cy="34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973" name="Google Shape;973;p65"/>
          <p:cNvSpPr txBox="1">
            <a:spLocks noGrp="1"/>
          </p:cNvSpPr>
          <p:nvPr>
            <p:ph type="title"/>
          </p:nvPr>
        </p:nvSpPr>
        <p:spPr>
          <a:xfrm>
            <a:off x="2511550" y="4104025"/>
            <a:ext cx="439800" cy="33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Char char="●"/>
              <a:defRPr sz="800">
                <a:latin typeface="Inter Light"/>
                <a:ea typeface="Inter Light"/>
                <a:cs typeface="Inter Light"/>
                <a:sym typeface="Inter Light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Char char="○"/>
              <a:defRPr sz="800">
                <a:latin typeface="Inter Light"/>
                <a:ea typeface="Inter Light"/>
                <a:cs typeface="Inter Light"/>
                <a:sym typeface="Inter Light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Char char="■"/>
              <a:defRPr sz="800">
                <a:latin typeface="Inter Light"/>
                <a:ea typeface="Inter Light"/>
                <a:cs typeface="Inter Light"/>
                <a:sym typeface="Inter Light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Char char="●"/>
              <a:defRPr sz="800">
                <a:latin typeface="Inter Light"/>
                <a:ea typeface="Inter Light"/>
                <a:cs typeface="Inter Light"/>
                <a:sym typeface="Inter Light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Char char="○"/>
              <a:defRPr sz="800">
                <a:latin typeface="Inter Light"/>
                <a:ea typeface="Inter Light"/>
                <a:cs typeface="Inter Light"/>
                <a:sym typeface="Inter Light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Char char="■"/>
              <a:defRPr sz="800">
                <a:latin typeface="Inter Light"/>
                <a:ea typeface="Inter Light"/>
                <a:cs typeface="Inter Light"/>
                <a:sym typeface="Inter Light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Char char="●"/>
              <a:defRPr sz="800">
                <a:latin typeface="Inter Light"/>
                <a:ea typeface="Inter Light"/>
                <a:cs typeface="Inter Light"/>
                <a:sym typeface="Inter Light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Char char="○"/>
              <a:defRPr sz="800">
                <a:latin typeface="Inter Light"/>
                <a:ea typeface="Inter Light"/>
                <a:cs typeface="Inter Light"/>
                <a:sym typeface="Inter Light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Char char="■"/>
              <a:defRPr sz="8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endParaRPr/>
          </a:p>
        </p:txBody>
      </p:sp>
      <p:sp>
        <p:nvSpPr>
          <p:cNvPr id="974" name="Google Shape;974;p65"/>
          <p:cNvSpPr txBox="1">
            <a:spLocks noGrp="1"/>
          </p:cNvSpPr>
          <p:nvPr>
            <p:ph type="title" idx="4"/>
          </p:nvPr>
        </p:nvSpPr>
        <p:spPr>
          <a:xfrm>
            <a:off x="8201950" y="4104025"/>
            <a:ext cx="439800" cy="33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Char char="●"/>
              <a:defRPr sz="800">
                <a:latin typeface="Inter Light"/>
                <a:ea typeface="Inter Light"/>
                <a:cs typeface="Inter Light"/>
                <a:sym typeface="Inter Light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Char char="○"/>
              <a:defRPr sz="800">
                <a:latin typeface="Inter Light"/>
                <a:ea typeface="Inter Light"/>
                <a:cs typeface="Inter Light"/>
                <a:sym typeface="Inter Light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Char char="■"/>
              <a:defRPr sz="800">
                <a:latin typeface="Inter Light"/>
                <a:ea typeface="Inter Light"/>
                <a:cs typeface="Inter Light"/>
                <a:sym typeface="Inter Light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Char char="●"/>
              <a:defRPr sz="800">
                <a:latin typeface="Inter Light"/>
                <a:ea typeface="Inter Light"/>
                <a:cs typeface="Inter Light"/>
                <a:sym typeface="Inter Light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Char char="○"/>
              <a:defRPr sz="800">
                <a:latin typeface="Inter Light"/>
                <a:ea typeface="Inter Light"/>
                <a:cs typeface="Inter Light"/>
                <a:sym typeface="Inter Light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Char char="■"/>
              <a:defRPr sz="800">
                <a:latin typeface="Inter Light"/>
                <a:ea typeface="Inter Light"/>
                <a:cs typeface="Inter Light"/>
                <a:sym typeface="Inter Light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Char char="●"/>
              <a:defRPr sz="800">
                <a:latin typeface="Inter Light"/>
                <a:ea typeface="Inter Light"/>
                <a:cs typeface="Inter Light"/>
                <a:sym typeface="Inter Light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Char char="○"/>
              <a:defRPr sz="800">
                <a:latin typeface="Inter Light"/>
                <a:ea typeface="Inter Light"/>
                <a:cs typeface="Inter Light"/>
                <a:sym typeface="Inter Light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Char char="■"/>
              <a:defRPr sz="8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endParaRPr/>
          </a:p>
        </p:txBody>
      </p:sp>
      <p:sp>
        <p:nvSpPr>
          <p:cNvPr id="975" name="Google Shape;975;p65"/>
          <p:cNvSpPr txBox="1">
            <a:spLocks noGrp="1"/>
          </p:cNvSpPr>
          <p:nvPr>
            <p:ph type="title" idx="5"/>
          </p:nvPr>
        </p:nvSpPr>
        <p:spPr>
          <a:xfrm>
            <a:off x="1179150" y="3973850"/>
            <a:ext cx="487500" cy="33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Char char="●"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Char char="○"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Char char="■"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Char char="●"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Char char="○"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Char char="■"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Char char="●"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Char char="○"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Char char="■"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976" name="Google Shape;976;p65"/>
          <p:cNvSpPr txBox="1">
            <a:spLocks noGrp="1"/>
          </p:cNvSpPr>
          <p:nvPr>
            <p:ph type="title" idx="6"/>
          </p:nvPr>
        </p:nvSpPr>
        <p:spPr>
          <a:xfrm>
            <a:off x="6869550" y="3973850"/>
            <a:ext cx="487500" cy="33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Char char="●"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Char char="○"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Char char="■"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Char char="●"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Char char="○"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Char char="■"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Char char="●"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Char char="○"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Char char="■"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977" name="Google Shape;977;p65"/>
          <p:cNvSpPr txBox="1">
            <a:spLocks noGrp="1"/>
          </p:cNvSpPr>
          <p:nvPr>
            <p:ph type="title" idx="7"/>
          </p:nvPr>
        </p:nvSpPr>
        <p:spPr>
          <a:xfrm>
            <a:off x="4906000" y="3973850"/>
            <a:ext cx="487500" cy="33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Char char="●"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Char char="○"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Char char="■"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Char char="●"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Char char="○"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Char char="■"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Char char="●"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Char char="○"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Char char="■"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978" name="Google Shape;978;p65"/>
          <p:cNvSpPr txBox="1">
            <a:spLocks noGrp="1"/>
          </p:cNvSpPr>
          <p:nvPr>
            <p:ph type="title" idx="8"/>
          </p:nvPr>
        </p:nvSpPr>
        <p:spPr>
          <a:xfrm>
            <a:off x="5363375" y="4104025"/>
            <a:ext cx="439800" cy="33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Char char="●"/>
              <a:defRPr sz="800">
                <a:latin typeface="Inter Light"/>
                <a:ea typeface="Inter Light"/>
                <a:cs typeface="Inter Light"/>
                <a:sym typeface="Inter Light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Char char="○"/>
              <a:defRPr sz="800">
                <a:latin typeface="Inter Light"/>
                <a:ea typeface="Inter Light"/>
                <a:cs typeface="Inter Light"/>
                <a:sym typeface="Inter Light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Char char="■"/>
              <a:defRPr sz="800">
                <a:latin typeface="Inter Light"/>
                <a:ea typeface="Inter Light"/>
                <a:cs typeface="Inter Light"/>
                <a:sym typeface="Inter Light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Char char="●"/>
              <a:defRPr sz="800">
                <a:latin typeface="Inter Light"/>
                <a:ea typeface="Inter Light"/>
                <a:cs typeface="Inter Light"/>
                <a:sym typeface="Inter Light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Char char="○"/>
              <a:defRPr sz="800">
                <a:latin typeface="Inter Light"/>
                <a:ea typeface="Inter Light"/>
                <a:cs typeface="Inter Light"/>
                <a:sym typeface="Inter Light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Char char="■"/>
              <a:defRPr sz="800">
                <a:latin typeface="Inter Light"/>
                <a:ea typeface="Inter Light"/>
                <a:cs typeface="Inter Light"/>
                <a:sym typeface="Inter Light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Char char="●"/>
              <a:defRPr sz="800">
                <a:latin typeface="Inter Light"/>
                <a:ea typeface="Inter Light"/>
                <a:cs typeface="Inter Light"/>
                <a:sym typeface="Inter Light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Char char="○"/>
              <a:defRPr sz="800">
                <a:latin typeface="Inter Light"/>
                <a:ea typeface="Inter Light"/>
                <a:cs typeface="Inter Light"/>
                <a:sym typeface="Inter Light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Char char="■"/>
              <a:defRPr sz="8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endParaRPr/>
          </a:p>
        </p:txBody>
      </p:sp>
      <p:sp>
        <p:nvSpPr>
          <p:cNvPr id="979" name="Google Shape;979;p65"/>
          <p:cNvSpPr txBox="1">
            <a:spLocks noGrp="1"/>
          </p:cNvSpPr>
          <p:nvPr>
            <p:ph type="body" idx="9"/>
          </p:nvPr>
        </p:nvSpPr>
        <p:spPr>
          <a:xfrm>
            <a:off x="922250" y="2203550"/>
            <a:ext cx="2141100" cy="164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9pPr>
          </a:lstStyle>
          <a:p>
            <a:endParaRPr/>
          </a:p>
        </p:txBody>
      </p:sp>
      <p:sp>
        <p:nvSpPr>
          <p:cNvPr id="980" name="Google Shape;980;p65"/>
          <p:cNvSpPr txBox="1">
            <a:spLocks noGrp="1"/>
          </p:cNvSpPr>
          <p:nvPr>
            <p:ph type="body" idx="13"/>
          </p:nvPr>
        </p:nvSpPr>
        <p:spPr>
          <a:xfrm>
            <a:off x="6613213" y="2203550"/>
            <a:ext cx="2141100" cy="164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9pPr>
          </a:lstStyle>
          <a:p>
            <a:endParaRPr/>
          </a:p>
        </p:txBody>
      </p:sp>
      <p:sp>
        <p:nvSpPr>
          <p:cNvPr id="981" name="Google Shape;981;p65"/>
          <p:cNvSpPr txBox="1">
            <a:spLocks noGrp="1"/>
          </p:cNvSpPr>
          <p:nvPr>
            <p:ph type="body" idx="14"/>
          </p:nvPr>
        </p:nvSpPr>
        <p:spPr>
          <a:xfrm>
            <a:off x="3767726" y="2203550"/>
            <a:ext cx="2141100" cy="164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9pPr>
          </a:lstStyle>
          <a:p>
            <a:endParaRPr/>
          </a:p>
        </p:txBody>
      </p:sp>
      <p:sp>
        <p:nvSpPr>
          <p:cNvPr id="982" name="Google Shape;982;p65"/>
          <p:cNvSpPr txBox="1">
            <a:spLocks noGrp="1"/>
          </p:cNvSpPr>
          <p:nvPr>
            <p:ph type="title" idx="15"/>
          </p:nvPr>
        </p:nvSpPr>
        <p:spPr>
          <a:xfrm>
            <a:off x="922925" y="841900"/>
            <a:ext cx="2141100" cy="136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cxnSp>
        <p:nvCxnSpPr>
          <p:cNvPr id="983" name="Google Shape;983;p65"/>
          <p:cNvCxnSpPr/>
          <p:nvPr/>
        </p:nvCxnSpPr>
        <p:spPr>
          <a:xfrm rot="10800000">
            <a:off x="1352947" y="4439001"/>
            <a:ext cx="15984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84" name="Google Shape;984;p65"/>
          <p:cNvSpPr/>
          <p:nvPr/>
        </p:nvSpPr>
        <p:spPr>
          <a:xfrm>
            <a:off x="1349465" y="4383492"/>
            <a:ext cx="105900" cy="111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985" name="Google Shape;985;p65"/>
          <p:cNvCxnSpPr/>
          <p:nvPr/>
        </p:nvCxnSpPr>
        <p:spPr>
          <a:xfrm rot="10800000">
            <a:off x="1035365" y="4439000"/>
            <a:ext cx="3177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86" name="Google Shape;986;p65"/>
          <p:cNvSpPr txBox="1">
            <a:spLocks noGrp="1"/>
          </p:cNvSpPr>
          <p:nvPr>
            <p:ph type="subTitle" idx="16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spcFirstLastPara="1" wrap="square" lIns="91425" tIns="91425" rIns="274300" bIns="91425" anchor="ctr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>
            <a:endParaRPr/>
          </a:p>
        </p:txBody>
      </p:sp>
      <p:sp>
        <p:nvSpPr>
          <p:cNvPr id="987" name="Google Shape;987;p65"/>
          <p:cNvSpPr txBox="1">
            <a:spLocks noGrp="1"/>
          </p:cNvSpPr>
          <p:nvPr>
            <p:ph type="subTitle" idx="17"/>
          </p:nvPr>
        </p:nvSpPr>
        <p:spPr>
          <a:xfrm>
            <a:off x="521250" y="-175"/>
            <a:ext cx="2930100" cy="335100"/>
          </a:xfrm>
          <a:prstGeom prst="rect">
            <a:avLst/>
          </a:prstGeom>
        </p:spPr>
        <p:txBody>
          <a:bodyPr spcFirstLastPara="1" wrap="square" lIns="274300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>
            <a:endParaRPr/>
          </a:p>
        </p:txBody>
      </p:sp>
      <p:sp>
        <p:nvSpPr>
          <p:cNvPr id="988" name="Google Shape;988;p65"/>
          <p:cNvSpPr txBox="1">
            <a:spLocks noGrp="1"/>
          </p:cNvSpPr>
          <p:nvPr>
            <p:ph type="subTitle" idx="18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spcFirstLastPara="1" wrap="square" lIns="91425" tIns="91425" rIns="274300" bIns="91425" anchor="ctr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>
            <a:endParaRPr/>
          </a:p>
        </p:txBody>
      </p:sp>
      <p:cxnSp>
        <p:nvCxnSpPr>
          <p:cNvPr id="989" name="Google Shape;989;p65"/>
          <p:cNvCxnSpPr/>
          <p:nvPr/>
        </p:nvCxnSpPr>
        <p:spPr>
          <a:xfrm>
            <a:off x="521250" y="-200"/>
            <a:ext cx="0" cy="51438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90" name="Google Shape;990;p65"/>
          <p:cNvCxnSpPr/>
          <p:nvPr/>
        </p:nvCxnSpPr>
        <p:spPr>
          <a:xfrm>
            <a:off x="521250" y="334900"/>
            <a:ext cx="86232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91" name="Google Shape;991;p65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92" name="Google Shape;992;p65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93" name="Google Shape;993;p65"/>
          <p:cNvCxnSpPr/>
          <p:nvPr/>
        </p:nvCxnSpPr>
        <p:spPr>
          <a:xfrm>
            <a:off x="521250" y="841675"/>
            <a:ext cx="86232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94" name="Google Shape;994;p65"/>
          <p:cNvSpPr txBox="1">
            <a:spLocks noGrp="1"/>
          </p:cNvSpPr>
          <p:nvPr>
            <p:ph type="title" idx="19"/>
          </p:nvPr>
        </p:nvSpPr>
        <p:spPr>
          <a:xfrm flipH="1">
            <a:off x="524150" y="334900"/>
            <a:ext cx="6248700" cy="510000"/>
          </a:xfrm>
          <a:prstGeom prst="rect">
            <a:avLst/>
          </a:prstGeom>
        </p:spPr>
        <p:txBody>
          <a:bodyPr spcFirstLastPara="1" wrap="square" lIns="274300" tIns="91425" rIns="91425" bIns="91425" anchor="ctr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9pPr>
          </a:lstStyle>
          <a:p>
            <a:endParaRPr/>
          </a:p>
        </p:txBody>
      </p:sp>
      <p:cxnSp>
        <p:nvCxnSpPr>
          <p:cNvPr id="995" name="Google Shape;995;p65"/>
          <p:cNvCxnSpPr/>
          <p:nvPr/>
        </p:nvCxnSpPr>
        <p:spPr>
          <a:xfrm rot="10800000">
            <a:off x="7043347" y="4439001"/>
            <a:ext cx="15984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96" name="Google Shape;996;p65"/>
          <p:cNvSpPr/>
          <p:nvPr/>
        </p:nvSpPr>
        <p:spPr>
          <a:xfrm>
            <a:off x="7039865" y="4383492"/>
            <a:ext cx="105900" cy="111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cxnSp>
        <p:nvCxnSpPr>
          <p:cNvPr id="997" name="Google Shape;997;p65"/>
          <p:cNvCxnSpPr/>
          <p:nvPr/>
        </p:nvCxnSpPr>
        <p:spPr>
          <a:xfrm rot="10800000">
            <a:off x="6725765" y="4439000"/>
            <a:ext cx="3177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98" name="Google Shape;998;p65"/>
          <p:cNvSpPr txBox="1">
            <a:spLocks noGrp="1"/>
          </p:cNvSpPr>
          <p:nvPr>
            <p:ph type="title" idx="20"/>
          </p:nvPr>
        </p:nvSpPr>
        <p:spPr>
          <a:xfrm>
            <a:off x="6613888" y="841900"/>
            <a:ext cx="2141100" cy="136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cxnSp>
        <p:nvCxnSpPr>
          <p:cNvPr id="999" name="Google Shape;999;p65"/>
          <p:cNvCxnSpPr/>
          <p:nvPr/>
        </p:nvCxnSpPr>
        <p:spPr>
          <a:xfrm rot="10800000">
            <a:off x="520800" y="2203225"/>
            <a:ext cx="86232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00" name="Google Shape;1000;p65"/>
          <p:cNvSpPr txBox="1">
            <a:spLocks noGrp="1"/>
          </p:cNvSpPr>
          <p:nvPr>
            <p:ph type="title" idx="21"/>
          </p:nvPr>
        </p:nvSpPr>
        <p:spPr>
          <a:xfrm>
            <a:off x="3768413" y="841900"/>
            <a:ext cx="2141100" cy="136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cxnSp>
        <p:nvCxnSpPr>
          <p:cNvPr id="1001" name="Google Shape;1001;p65"/>
          <p:cNvCxnSpPr/>
          <p:nvPr/>
        </p:nvCxnSpPr>
        <p:spPr>
          <a:xfrm rot="10800000">
            <a:off x="4204772" y="4439001"/>
            <a:ext cx="15984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02" name="Google Shape;1002;p65"/>
          <p:cNvSpPr/>
          <p:nvPr/>
        </p:nvSpPr>
        <p:spPr>
          <a:xfrm>
            <a:off x="5076315" y="4383492"/>
            <a:ext cx="105900" cy="111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cxnSp>
        <p:nvCxnSpPr>
          <p:cNvPr id="1003" name="Google Shape;1003;p65"/>
          <p:cNvCxnSpPr/>
          <p:nvPr/>
        </p:nvCxnSpPr>
        <p:spPr>
          <a:xfrm rot="10800000">
            <a:off x="3887050" y="4439000"/>
            <a:ext cx="12126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04" name="Google Shape;1004;p65"/>
          <p:cNvCxnSpPr/>
          <p:nvPr/>
        </p:nvCxnSpPr>
        <p:spPr>
          <a:xfrm rot="10800000">
            <a:off x="527025" y="3852400"/>
            <a:ext cx="86232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KPI - ALT 3">
  <p:cSld name="CUSTOM">
    <p:bg>
      <p:bgPr>
        <a:solidFill>
          <a:schemeClr val="lt1"/>
        </a:solidFill>
        <a:effectLst/>
      </p:bgPr>
    </p:bg>
    <p:spTree>
      <p:nvGrpSpPr>
        <p:cNvPr id="1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6" name="Google Shape;1006;p66"/>
          <p:cNvGrpSpPr/>
          <p:nvPr/>
        </p:nvGrpSpPr>
        <p:grpSpPr>
          <a:xfrm rot="5400000">
            <a:off x="593777" y="658085"/>
            <a:ext cx="369896" cy="333900"/>
            <a:chOff x="96076" y="654376"/>
            <a:chExt cx="369896" cy="333900"/>
          </a:xfrm>
        </p:grpSpPr>
        <p:cxnSp>
          <p:nvCxnSpPr>
            <p:cNvPr id="1007" name="Google Shape;1007;p66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08" name="Google Shape;1008;p66"/>
            <p:cNvSpPr/>
            <p:nvPr/>
          </p:nvSpPr>
          <p:spPr>
            <a:xfrm>
              <a:off x="281321" y="658254"/>
              <a:ext cx="184651" cy="165556"/>
            </a:xfrm>
            <a:custGeom>
              <a:avLst/>
              <a:gdLst/>
              <a:ahLst/>
              <a:cxnLst/>
              <a:rect l="l" t="t" r="r" b="b"/>
              <a:pathLst>
                <a:path w="7310" h="6525" extrusionOk="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009" name="Google Shape;1009;p66"/>
            <p:cNvSpPr/>
            <p:nvPr/>
          </p:nvSpPr>
          <p:spPr>
            <a:xfrm flipH="1">
              <a:off x="96076" y="658254"/>
              <a:ext cx="184651" cy="165556"/>
            </a:xfrm>
            <a:custGeom>
              <a:avLst/>
              <a:gdLst/>
              <a:ahLst/>
              <a:cxnLst/>
              <a:rect l="l" t="t" r="r" b="b"/>
              <a:pathLst>
                <a:path w="7310" h="6525" extrusionOk="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1010" name="Google Shape;1010;p66"/>
          <p:cNvSpPr txBox="1">
            <a:spLocks noGrp="1"/>
          </p:cNvSpPr>
          <p:nvPr>
            <p:ph type="title"/>
          </p:nvPr>
        </p:nvSpPr>
        <p:spPr>
          <a:xfrm>
            <a:off x="4322575" y="1217450"/>
            <a:ext cx="1536300" cy="348300"/>
          </a:xfrm>
          <a:prstGeom prst="rect">
            <a:avLst/>
          </a:prstGeom>
        </p:spPr>
        <p:txBody>
          <a:bodyPr spcFirstLastPara="1" wrap="square" lIns="274300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1011" name="Google Shape;1011;p66"/>
          <p:cNvSpPr txBox="1">
            <a:spLocks noGrp="1"/>
          </p:cNvSpPr>
          <p:nvPr>
            <p:ph type="title" idx="2"/>
          </p:nvPr>
        </p:nvSpPr>
        <p:spPr>
          <a:xfrm>
            <a:off x="1040875" y="1217450"/>
            <a:ext cx="3281700" cy="552000"/>
          </a:xfrm>
          <a:prstGeom prst="rect">
            <a:avLst/>
          </a:prstGeom>
        </p:spPr>
        <p:txBody>
          <a:bodyPr spcFirstLastPara="1" wrap="square" lIns="274300" tIns="91425" rIns="18287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500"/>
              <a:buFont typeface="Inter"/>
              <a:buNone/>
              <a:defRPr sz="15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500"/>
              <a:buFont typeface="Inter"/>
              <a:buNone/>
              <a:defRPr sz="15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500"/>
              <a:buFont typeface="Inter"/>
              <a:buNone/>
              <a:defRPr sz="15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500"/>
              <a:buFont typeface="Inter"/>
              <a:buNone/>
              <a:defRPr sz="15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500"/>
              <a:buFont typeface="Inter"/>
              <a:buNone/>
              <a:defRPr sz="15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500"/>
              <a:buFont typeface="Inter"/>
              <a:buNone/>
              <a:defRPr sz="15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500"/>
              <a:buFont typeface="Inter"/>
              <a:buNone/>
              <a:defRPr sz="15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500"/>
              <a:buFont typeface="Inter"/>
              <a:buNone/>
              <a:defRPr sz="15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500"/>
              <a:buFont typeface="Inter"/>
              <a:buNone/>
              <a:defRPr sz="15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1012" name="Google Shape;1012;p66"/>
          <p:cNvSpPr txBox="1">
            <a:spLocks noGrp="1"/>
          </p:cNvSpPr>
          <p:nvPr>
            <p:ph type="body" idx="1"/>
          </p:nvPr>
        </p:nvSpPr>
        <p:spPr>
          <a:xfrm>
            <a:off x="1042100" y="1764975"/>
            <a:ext cx="3281700" cy="293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13" name="Google Shape;1013;p66"/>
          <p:cNvSpPr txBox="1">
            <a:spLocks noGrp="1"/>
          </p:cNvSpPr>
          <p:nvPr>
            <p:ph type="subTitle" idx="3"/>
          </p:nvPr>
        </p:nvSpPr>
        <p:spPr>
          <a:xfrm>
            <a:off x="1040400" y="334925"/>
            <a:ext cx="7582500" cy="335100"/>
          </a:xfrm>
          <a:prstGeom prst="rect">
            <a:avLst/>
          </a:prstGeom>
        </p:spPr>
        <p:txBody>
          <a:bodyPr spcFirstLastPara="1" wrap="square" lIns="274300" tIns="91425" rIns="91425" bIns="0" anchor="ctr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 SemiBold"/>
              <a:buNone/>
              <a:defRPr sz="1000">
                <a:solidFill>
                  <a:schemeClr val="accent6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 SemiBold"/>
              <a:buNone/>
              <a:defRPr sz="1000">
                <a:solidFill>
                  <a:schemeClr val="accent6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 SemiBold"/>
              <a:buNone/>
              <a:defRPr sz="1000">
                <a:solidFill>
                  <a:schemeClr val="accent6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 SemiBold"/>
              <a:buNone/>
              <a:defRPr sz="1000">
                <a:solidFill>
                  <a:schemeClr val="accent6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 SemiBold"/>
              <a:buNone/>
              <a:defRPr sz="1000">
                <a:solidFill>
                  <a:schemeClr val="accent6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 SemiBold"/>
              <a:buNone/>
              <a:defRPr sz="1000">
                <a:solidFill>
                  <a:schemeClr val="accent6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 SemiBold"/>
              <a:buNone/>
              <a:defRPr sz="1000">
                <a:solidFill>
                  <a:schemeClr val="accent6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 SemiBold"/>
              <a:buNone/>
              <a:defRPr sz="1000">
                <a:solidFill>
                  <a:schemeClr val="accent6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 SemiBold"/>
              <a:buNone/>
              <a:defRPr sz="1000">
                <a:solidFill>
                  <a:schemeClr val="accent6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1014" name="Google Shape;1014;p66"/>
          <p:cNvSpPr txBox="1">
            <a:spLocks noGrp="1"/>
          </p:cNvSpPr>
          <p:nvPr>
            <p:ph type="title" idx="4"/>
          </p:nvPr>
        </p:nvSpPr>
        <p:spPr>
          <a:xfrm flipH="1">
            <a:off x="1046175" y="670000"/>
            <a:ext cx="7576500" cy="547500"/>
          </a:xfrm>
          <a:prstGeom prst="rect">
            <a:avLst/>
          </a:prstGeom>
        </p:spPr>
        <p:txBody>
          <a:bodyPr spcFirstLastPara="1" wrap="square" lIns="274300" tIns="91425" rIns="91425" bIns="91425" anchor="ctr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15" name="Google Shape;1015;p66"/>
          <p:cNvSpPr/>
          <p:nvPr/>
        </p:nvSpPr>
        <p:spPr>
          <a:xfrm>
            <a:off x="4324853" y="1916138"/>
            <a:ext cx="4298100" cy="34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6" name="Google Shape;1016;p66"/>
          <p:cNvSpPr/>
          <p:nvPr/>
        </p:nvSpPr>
        <p:spPr>
          <a:xfrm>
            <a:off x="4324853" y="2613500"/>
            <a:ext cx="4298100" cy="34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017" name="Google Shape;1017;p66"/>
          <p:cNvCxnSpPr/>
          <p:nvPr/>
        </p:nvCxnSpPr>
        <p:spPr>
          <a:xfrm rot="10800000">
            <a:off x="4324673" y="1567065"/>
            <a:ext cx="4298100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18" name="Google Shape;1018;p66"/>
          <p:cNvCxnSpPr/>
          <p:nvPr/>
        </p:nvCxnSpPr>
        <p:spPr>
          <a:xfrm rot="10800000">
            <a:off x="4324066" y="1915280"/>
            <a:ext cx="4298100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19" name="Google Shape;1019;p66"/>
          <p:cNvCxnSpPr/>
          <p:nvPr/>
        </p:nvCxnSpPr>
        <p:spPr>
          <a:xfrm rot="10800000">
            <a:off x="4324066" y="2264445"/>
            <a:ext cx="4298100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20" name="Google Shape;1020;p66"/>
          <p:cNvCxnSpPr/>
          <p:nvPr/>
        </p:nvCxnSpPr>
        <p:spPr>
          <a:xfrm rot="10800000">
            <a:off x="4324066" y="2612660"/>
            <a:ext cx="4298100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21" name="Google Shape;1021;p66"/>
          <p:cNvCxnSpPr/>
          <p:nvPr/>
        </p:nvCxnSpPr>
        <p:spPr>
          <a:xfrm rot="10800000">
            <a:off x="4323597" y="2961825"/>
            <a:ext cx="4298100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22" name="Google Shape;1022;p66"/>
          <p:cNvCxnSpPr/>
          <p:nvPr/>
        </p:nvCxnSpPr>
        <p:spPr>
          <a:xfrm rot="10800000">
            <a:off x="4324048" y="3311115"/>
            <a:ext cx="4298100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23" name="Google Shape;1023;p66"/>
          <p:cNvCxnSpPr/>
          <p:nvPr/>
        </p:nvCxnSpPr>
        <p:spPr>
          <a:xfrm rot="10800000">
            <a:off x="4323441" y="3659330"/>
            <a:ext cx="4298100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24" name="Google Shape;1024;p66"/>
          <p:cNvCxnSpPr/>
          <p:nvPr/>
        </p:nvCxnSpPr>
        <p:spPr>
          <a:xfrm rot="10800000">
            <a:off x="4323441" y="4008495"/>
            <a:ext cx="4298100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25" name="Google Shape;1025;p66"/>
          <p:cNvCxnSpPr/>
          <p:nvPr/>
        </p:nvCxnSpPr>
        <p:spPr>
          <a:xfrm rot="10800000">
            <a:off x="4323441" y="4356710"/>
            <a:ext cx="4298100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26" name="Google Shape;1026;p66"/>
          <p:cNvCxnSpPr/>
          <p:nvPr/>
        </p:nvCxnSpPr>
        <p:spPr>
          <a:xfrm rot="10800000">
            <a:off x="4322972" y="4705875"/>
            <a:ext cx="4298100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27" name="Google Shape;1027;p66"/>
          <p:cNvSpPr txBox="1">
            <a:spLocks noGrp="1"/>
          </p:cNvSpPr>
          <p:nvPr>
            <p:ph type="subTitle" idx="5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spcFirstLastPara="1" wrap="square" lIns="91425" tIns="91425" rIns="274300" bIns="91425" anchor="ctr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28" name="Google Shape;1028;p66"/>
          <p:cNvSpPr txBox="1">
            <a:spLocks noGrp="1"/>
          </p:cNvSpPr>
          <p:nvPr>
            <p:ph type="subTitle" idx="6"/>
          </p:nvPr>
        </p:nvSpPr>
        <p:spPr>
          <a:xfrm>
            <a:off x="1040600" y="-175"/>
            <a:ext cx="2930100" cy="335100"/>
          </a:xfrm>
          <a:prstGeom prst="rect">
            <a:avLst/>
          </a:prstGeom>
        </p:spPr>
        <p:txBody>
          <a:bodyPr spcFirstLastPara="1" wrap="square" lIns="274300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29" name="Google Shape;1029;p66"/>
          <p:cNvSpPr txBox="1">
            <a:spLocks noGrp="1"/>
          </p:cNvSpPr>
          <p:nvPr>
            <p:ph type="subTitle" idx="7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spcFirstLastPara="1" wrap="square" lIns="91425" tIns="91425" rIns="274300" bIns="91425" anchor="ctr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cxnSp>
        <p:nvCxnSpPr>
          <p:cNvPr id="1030" name="Google Shape;1030;p66"/>
          <p:cNvCxnSpPr/>
          <p:nvPr/>
        </p:nvCxnSpPr>
        <p:spPr>
          <a:xfrm>
            <a:off x="1042100" y="334900"/>
            <a:ext cx="8102400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31" name="Google Shape;1031;p66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32" name="Google Shape;1032;p66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33" name="Google Shape;1033;p66"/>
          <p:cNvCxnSpPr/>
          <p:nvPr/>
        </p:nvCxnSpPr>
        <p:spPr>
          <a:xfrm>
            <a:off x="515350" y="-200"/>
            <a:ext cx="0" cy="514380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34" name="Google Shape;1034;p66"/>
          <p:cNvCxnSpPr/>
          <p:nvPr/>
        </p:nvCxnSpPr>
        <p:spPr>
          <a:xfrm>
            <a:off x="1042100" y="-200"/>
            <a:ext cx="0" cy="514380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35" name="Google Shape;1035;p66"/>
          <p:cNvCxnSpPr/>
          <p:nvPr/>
        </p:nvCxnSpPr>
        <p:spPr>
          <a:xfrm>
            <a:off x="1042100" y="1217450"/>
            <a:ext cx="8102400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36" name="Google Shape;1036;p66"/>
          <p:cNvCxnSpPr/>
          <p:nvPr/>
        </p:nvCxnSpPr>
        <p:spPr>
          <a:xfrm>
            <a:off x="4322575" y="1217450"/>
            <a:ext cx="0" cy="392610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37" name="Google Shape;1037;p66"/>
          <p:cNvCxnSpPr/>
          <p:nvPr/>
        </p:nvCxnSpPr>
        <p:spPr>
          <a:xfrm>
            <a:off x="8622700" y="334850"/>
            <a:ext cx="0" cy="480960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38" name="Google Shape;1038;p66"/>
          <p:cNvSpPr txBox="1">
            <a:spLocks noGrp="1"/>
          </p:cNvSpPr>
          <p:nvPr>
            <p:ph type="title" idx="8"/>
          </p:nvPr>
        </p:nvSpPr>
        <p:spPr>
          <a:xfrm>
            <a:off x="4322575" y="1566800"/>
            <a:ext cx="1536300" cy="348300"/>
          </a:xfrm>
          <a:prstGeom prst="rect">
            <a:avLst/>
          </a:prstGeom>
        </p:spPr>
        <p:txBody>
          <a:bodyPr spcFirstLastPara="1" wrap="square" lIns="274300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1039" name="Google Shape;1039;p66"/>
          <p:cNvSpPr txBox="1">
            <a:spLocks noGrp="1"/>
          </p:cNvSpPr>
          <p:nvPr>
            <p:ph type="title" idx="9"/>
          </p:nvPr>
        </p:nvSpPr>
        <p:spPr>
          <a:xfrm>
            <a:off x="4322575" y="1915625"/>
            <a:ext cx="1536300" cy="348300"/>
          </a:xfrm>
          <a:prstGeom prst="rect">
            <a:avLst/>
          </a:prstGeom>
        </p:spPr>
        <p:txBody>
          <a:bodyPr spcFirstLastPara="1" wrap="square" lIns="274300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1040" name="Google Shape;1040;p66"/>
          <p:cNvSpPr txBox="1">
            <a:spLocks noGrp="1"/>
          </p:cNvSpPr>
          <p:nvPr>
            <p:ph type="title" idx="13"/>
          </p:nvPr>
        </p:nvSpPr>
        <p:spPr>
          <a:xfrm>
            <a:off x="4322575" y="2264975"/>
            <a:ext cx="1536300" cy="348300"/>
          </a:xfrm>
          <a:prstGeom prst="rect">
            <a:avLst/>
          </a:prstGeom>
        </p:spPr>
        <p:txBody>
          <a:bodyPr spcFirstLastPara="1" wrap="square" lIns="274300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1041" name="Google Shape;1041;p66"/>
          <p:cNvSpPr txBox="1">
            <a:spLocks noGrp="1"/>
          </p:cNvSpPr>
          <p:nvPr>
            <p:ph type="title" idx="14"/>
          </p:nvPr>
        </p:nvSpPr>
        <p:spPr>
          <a:xfrm>
            <a:off x="4322575" y="2613638"/>
            <a:ext cx="1536300" cy="348300"/>
          </a:xfrm>
          <a:prstGeom prst="rect">
            <a:avLst/>
          </a:prstGeom>
        </p:spPr>
        <p:txBody>
          <a:bodyPr spcFirstLastPara="1" wrap="square" lIns="274300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1042" name="Google Shape;1042;p66"/>
          <p:cNvSpPr txBox="1">
            <a:spLocks noGrp="1"/>
          </p:cNvSpPr>
          <p:nvPr>
            <p:ph type="title" idx="15"/>
          </p:nvPr>
        </p:nvSpPr>
        <p:spPr>
          <a:xfrm>
            <a:off x="7084775" y="1217450"/>
            <a:ext cx="1536300" cy="348300"/>
          </a:xfrm>
          <a:prstGeom prst="rect">
            <a:avLst/>
          </a:prstGeom>
        </p:spPr>
        <p:txBody>
          <a:bodyPr spcFirstLastPara="1" wrap="square" lIns="91425" tIns="91425" rIns="274300" bIns="91425" anchor="ctr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endParaRPr/>
          </a:p>
        </p:txBody>
      </p:sp>
      <p:sp>
        <p:nvSpPr>
          <p:cNvPr id="1043" name="Google Shape;1043;p66"/>
          <p:cNvSpPr txBox="1">
            <a:spLocks noGrp="1"/>
          </p:cNvSpPr>
          <p:nvPr>
            <p:ph type="title" idx="16"/>
          </p:nvPr>
        </p:nvSpPr>
        <p:spPr>
          <a:xfrm>
            <a:off x="7084775" y="1566800"/>
            <a:ext cx="1536300" cy="348300"/>
          </a:xfrm>
          <a:prstGeom prst="rect">
            <a:avLst/>
          </a:prstGeom>
        </p:spPr>
        <p:txBody>
          <a:bodyPr spcFirstLastPara="1" wrap="square" lIns="91425" tIns="91425" rIns="274300" bIns="91425" anchor="ctr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endParaRPr/>
          </a:p>
        </p:txBody>
      </p:sp>
      <p:sp>
        <p:nvSpPr>
          <p:cNvPr id="1044" name="Google Shape;1044;p66"/>
          <p:cNvSpPr txBox="1">
            <a:spLocks noGrp="1"/>
          </p:cNvSpPr>
          <p:nvPr>
            <p:ph type="title" idx="17"/>
          </p:nvPr>
        </p:nvSpPr>
        <p:spPr>
          <a:xfrm>
            <a:off x="7084775" y="1915625"/>
            <a:ext cx="1536300" cy="348300"/>
          </a:xfrm>
          <a:prstGeom prst="rect">
            <a:avLst/>
          </a:prstGeom>
        </p:spPr>
        <p:txBody>
          <a:bodyPr spcFirstLastPara="1" wrap="square" lIns="91425" tIns="91425" rIns="274300" bIns="91425" anchor="ctr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endParaRPr/>
          </a:p>
        </p:txBody>
      </p:sp>
      <p:sp>
        <p:nvSpPr>
          <p:cNvPr id="1045" name="Google Shape;1045;p66"/>
          <p:cNvSpPr txBox="1">
            <a:spLocks noGrp="1"/>
          </p:cNvSpPr>
          <p:nvPr>
            <p:ph type="title" idx="18"/>
          </p:nvPr>
        </p:nvSpPr>
        <p:spPr>
          <a:xfrm>
            <a:off x="7084775" y="2264975"/>
            <a:ext cx="1536300" cy="348300"/>
          </a:xfrm>
          <a:prstGeom prst="rect">
            <a:avLst/>
          </a:prstGeom>
        </p:spPr>
        <p:txBody>
          <a:bodyPr spcFirstLastPara="1" wrap="square" lIns="91425" tIns="91425" rIns="274300" bIns="91425" anchor="ctr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endParaRPr/>
          </a:p>
        </p:txBody>
      </p:sp>
      <p:sp>
        <p:nvSpPr>
          <p:cNvPr id="1046" name="Google Shape;1046;p66"/>
          <p:cNvSpPr txBox="1">
            <a:spLocks noGrp="1"/>
          </p:cNvSpPr>
          <p:nvPr>
            <p:ph type="title" idx="19"/>
          </p:nvPr>
        </p:nvSpPr>
        <p:spPr>
          <a:xfrm>
            <a:off x="7084775" y="2613638"/>
            <a:ext cx="1536300" cy="348300"/>
          </a:xfrm>
          <a:prstGeom prst="rect">
            <a:avLst/>
          </a:prstGeom>
        </p:spPr>
        <p:txBody>
          <a:bodyPr spcFirstLastPara="1" wrap="square" lIns="91425" tIns="91425" rIns="274300" bIns="91425" anchor="ctr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CUSTOM_1">
    <p:bg>
      <p:bgPr>
        <a:solidFill>
          <a:schemeClr val="lt2"/>
        </a:solidFill>
        <a:effectLst/>
      </p:bgPr>
    </p:bg>
    <p:spTree>
      <p:nvGrpSpPr>
        <p:cNvPr id="1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8" name="Google Shape;1048;p67"/>
          <p:cNvGrpSpPr/>
          <p:nvPr/>
        </p:nvGrpSpPr>
        <p:grpSpPr>
          <a:xfrm rot="5400000">
            <a:off x="593777" y="658085"/>
            <a:ext cx="369896" cy="333900"/>
            <a:chOff x="96076" y="654376"/>
            <a:chExt cx="369896" cy="333900"/>
          </a:xfrm>
        </p:grpSpPr>
        <p:cxnSp>
          <p:nvCxnSpPr>
            <p:cNvPr id="1049" name="Google Shape;1049;p67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50" name="Google Shape;1050;p67"/>
            <p:cNvSpPr/>
            <p:nvPr/>
          </p:nvSpPr>
          <p:spPr>
            <a:xfrm>
              <a:off x="281321" y="658254"/>
              <a:ext cx="184651" cy="165556"/>
            </a:xfrm>
            <a:custGeom>
              <a:avLst/>
              <a:gdLst/>
              <a:ahLst/>
              <a:cxnLst/>
              <a:rect l="l" t="t" r="r" b="b"/>
              <a:pathLst>
                <a:path w="7310" h="6525" extrusionOk="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051" name="Google Shape;1051;p67"/>
            <p:cNvSpPr/>
            <p:nvPr/>
          </p:nvSpPr>
          <p:spPr>
            <a:xfrm flipH="1">
              <a:off x="96076" y="658254"/>
              <a:ext cx="184651" cy="165556"/>
            </a:xfrm>
            <a:custGeom>
              <a:avLst/>
              <a:gdLst/>
              <a:ahLst/>
              <a:cxnLst/>
              <a:rect l="l" t="t" r="r" b="b"/>
              <a:pathLst>
                <a:path w="7310" h="6525" extrusionOk="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1052" name="Google Shape;1052;p67"/>
          <p:cNvSpPr txBox="1">
            <a:spLocks noGrp="1"/>
          </p:cNvSpPr>
          <p:nvPr>
            <p:ph type="body" idx="1"/>
          </p:nvPr>
        </p:nvSpPr>
        <p:spPr>
          <a:xfrm>
            <a:off x="1040725" y="1217500"/>
            <a:ext cx="3578100" cy="3652500"/>
          </a:xfrm>
          <a:prstGeom prst="rect">
            <a:avLst/>
          </a:prstGeom>
        </p:spPr>
        <p:txBody>
          <a:bodyPr spcFirstLastPara="1" wrap="square" lIns="274300" tIns="365750" rIns="365750" bIns="91425" anchor="t" anchorCtr="0">
            <a:norm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9pPr>
          </a:lstStyle>
          <a:p>
            <a:endParaRPr/>
          </a:p>
        </p:txBody>
      </p:sp>
      <p:sp>
        <p:nvSpPr>
          <p:cNvPr id="1053" name="Google Shape;1053;p67"/>
          <p:cNvSpPr/>
          <p:nvPr/>
        </p:nvSpPr>
        <p:spPr>
          <a:xfrm>
            <a:off x="5019250" y="1217450"/>
            <a:ext cx="4124700" cy="3941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cxnSp>
        <p:nvCxnSpPr>
          <p:cNvPr id="1054" name="Google Shape;1054;p67"/>
          <p:cNvCxnSpPr/>
          <p:nvPr/>
        </p:nvCxnSpPr>
        <p:spPr>
          <a:xfrm>
            <a:off x="5019250" y="1217450"/>
            <a:ext cx="0" cy="39417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55" name="Google Shape;1055;p67"/>
          <p:cNvSpPr txBox="1">
            <a:spLocks noGrp="1"/>
          </p:cNvSpPr>
          <p:nvPr>
            <p:ph type="subTitle" idx="2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spcFirstLastPara="1" wrap="square" lIns="91425" tIns="91425" rIns="274300" bIns="91425" anchor="ctr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>
            <a:endParaRPr/>
          </a:p>
        </p:txBody>
      </p:sp>
      <p:sp>
        <p:nvSpPr>
          <p:cNvPr id="1056" name="Google Shape;1056;p67"/>
          <p:cNvSpPr txBox="1">
            <a:spLocks noGrp="1"/>
          </p:cNvSpPr>
          <p:nvPr>
            <p:ph type="subTitle" idx="3"/>
          </p:nvPr>
        </p:nvSpPr>
        <p:spPr>
          <a:xfrm>
            <a:off x="1040600" y="-175"/>
            <a:ext cx="2930100" cy="335100"/>
          </a:xfrm>
          <a:prstGeom prst="rect">
            <a:avLst/>
          </a:prstGeom>
        </p:spPr>
        <p:txBody>
          <a:bodyPr spcFirstLastPara="1" wrap="square" lIns="274300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>
            <a:endParaRPr/>
          </a:p>
        </p:txBody>
      </p:sp>
      <p:sp>
        <p:nvSpPr>
          <p:cNvPr id="1057" name="Google Shape;1057;p67"/>
          <p:cNvSpPr txBox="1">
            <a:spLocks noGrp="1"/>
          </p:cNvSpPr>
          <p:nvPr>
            <p:ph type="subTitle" idx="4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spcFirstLastPara="1" wrap="square" lIns="91425" tIns="91425" rIns="274300" bIns="91425" anchor="ctr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>
            <a:endParaRPr/>
          </a:p>
        </p:txBody>
      </p:sp>
      <p:cxnSp>
        <p:nvCxnSpPr>
          <p:cNvPr id="1058" name="Google Shape;1058;p67"/>
          <p:cNvCxnSpPr/>
          <p:nvPr/>
        </p:nvCxnSpPr>
        <p:spPr>
          <a:xfrm>
            <a:off x="1042100" y="334900"/>
            <a:ext cx="81024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59" name="Google Shape;1059;p67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60" name="Google Shape;1060;p67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61" name="Google Shape;1061;p67"/>
          <p:cNvCxnSpPr/>
          <p:nvPr/>
        </p:nvCxnSpPr>
        <p:spPr>
          <a:xfrm>
            <a:off x="515350" y="-200"/>
            <a:ext cx="0" cy="51438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62" name="Google Shape;1062;p67"/>
          <p:cNvCxnSpPr/>
          <p:nvPr/>
        </p:nvCxnSpPr>
        <p:spPr>
          <a:xfrm>
            <a:off x="1042100" y="-200"/>
            <a:ext cx="0" cy="51438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63" name="Google Shape;1063;p67"/>
          <p:cNvCxnSpPr/>
          <p:nvPr/>
        </p:nvCxnSpPr>
        <p:spPr>
          <a:xfrm>
            <a:off x="1042100" y="1217450"/>
            <a:ext cx="81024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64" name="Google Shape;1064;p67"/>
          <p:cNvSpPr txBox="1">
            <a:spLocks noGrp="1"/>
          </p:cNvSpPr>
          <p:nvPr>
            <p:ph type="title"/>
          </p:nvPr>
        </p:nvSpPr>
        <p:spPr>
          <a:xfrm flipH="1">
            <a:off x="1046175" y="670001"/>
            <a:ext cx="7576500" cy="547500"/>
          </a:xfrm>
          <a:prstGeom prst="rect">
            <a:avLst/>
          </a:prstGeom>
        </p:spPr>
        <p:txBody>
          <a:bodyPr spcFirstLastPara="1" wrap="square" lIns="274300" tIns="91425" rIns="91425" bIns="91425" anchor="ctr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65" name="Google Shape;1065;p67"/>
          <p:cNvSpPr txBox="1">
            <a:spLocks noGrp="1"/>
          </p:cNvSpPr>
          <p:nvPr>
            <p:ph type="subTitle" idx="5"/>
          </p:nvPr>
        </p:nvSpPr>
        <p:spPr>
          <a:xfrm>
            <a:off x="1045950" y="334925"/>
            <a:ext cx="7577100" cy="335100"/>
          </a:xfrm>
          <a:prstGeom prst="rect">
            <a:avLst/>
          </a:prstGeom>
        </p:spPr>
        <p:txBody>
          <a:bodyPr spcFirstLastPara="1" wrap="square" lIns="274300" tIns="91425" rIns="91425" bIns="0" anchor="ctr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1066" name="Google Shape;1066;p67"/>
          <p:cNvSpPr txBox="1">
            <a:spLocks noGrp="1"/>
          </p:cNvSpPr>
          <p:nvPr>
            <p:ph type="title" idx="6"/>
          </p:nvPr>
        </p:nvSpPr>
        <p:spPr>
          <a:xfrm>
            <a:off x="5019250" y="2654100"/>
            <a:ext cx="1940700" cy="812400"/>
          </a:xfrm>
          <a:prstGeom prst="rect">
            <a:avLst/>
          </a:prstGeom>
        </p:spPr>
        <p:txBody>
          <a:bodyPr spcFirstLastPara="1" wrap="square" lIns="274300" tIns="91425" rIns="18287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●"/>
              <a:defRPr sz="5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○"/>
              <a:defRPr sz="55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■"/>
              <a:defRPr sz="55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●"/>
              <a:defRPr sz="55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○"/>
              <a:defRPr sz="55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■"/>
              <a:defRPr sz="55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●"/>
              <a:defRPr sz="55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○"/>
              <a:defRPr sz="55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■"/>
              <a:defRPr sz="5500"/>
            </a:lvl9pPr>
          </a:lstStyle>
          <a:p>
            <a:endParaRPr/>
          </a:p>
        </p:txBody>
      </p:sp>
      <p:sp>
        <p:nvSpPr>
          <p:cNvPr id="1067" name="Google Shape;1067;p67"/>
          <p:cNvSpPr txBox="1">
            <a:spLocks noGrp="1"/>
          </p:cNvSpPr>
          <p:nvPr>
            <p:ph type="subTitle" idx="7"/>
          </p:nvPr>
        </p:nvSpPr>
        <p:spPr>
          <a:xfrm>
            <a:off x="5019275" y="3466500"/>
            <a:ext cx="1940700" cy="227400"/>
          </a:xfrm>
          <a:prstGeom prst="rect">
            <a:avLst/>
          </a:prstGeom>
        </p:spPr>
        <p:txBody>
          <a:bodyPr spcFirstLastPara="1" wrap="square" lIns="274300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/>
            </a:lvl9pPr>
          </a:lstStyle>
          <a:p>
            <a:endParaRPr/>
          </a:p>
        </p:txBody>
      </p:sp>
      <p:sp>
        <p:nvSpPr>
          <p:cNvPr id="1068" name="Google Shape;1068;p67"/>
          <p:cNvSpPr txBox="1">
            <a:spLocks noGrp="1"/>
          </p:cNvSpPr>
          <p:nvPr>
            <p:ph type="title" idx="8"/>
          </p:nvPr>
        </p:nvSpPr>
        <p:spPr>
          <a:xfrm>
            <a:off x="6959938" y="2654100"/>
            <a:ext cx="1940700" cy="812400"/>
          </a:xfrm>
          <a:prstGeom prst="rect">
            <a:avLst/>
          </a:prstGeom>
        </p:spPr>
        <p:txBody>
          <a:bodyPr spcFirstLastPara="1" wrap="square" lIns="274300" tIns="91425" rIns="18287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●"/>
              <a:defRPr sz="5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○"/>
              <a:defRPr sz="55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■"/>
              <a:defRPr sz="55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●"/>
              <a:defRPr sz="55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○"/>
              <a:defRPr sz="55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■"/>
              <a:defRPr sz="55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●"/>
              <a:defRPr sz="55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○"/>
              <a:defRPr sz="55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■"/>
              <a:defRPr sz="5500"/>
            </a:lvl9pPr>
          </a:lstStyle>
          <a:p>
            <a:endParaRPr/>
          </a:p>
        </p:txBody>
      </p:sp>
      <p:sp>
        <p:nvSpPr>
          <p:cNvPr id="1069" name="Google Shape;1069;p67"/>
          <p:cNvSpPr txBox="1">
            <a:spLocks noGrp="1"/>
          </p:cNvSpPr>
          <p:nvPr>
            <p:ph type="subTitle" idx="9"/>
          </p:nvPr>
        </p:nvSpPr>
        <p:spPr>
          <a:xfrm>
            <a:off x="6959963" y="3466500"/>
            <a:ext cx="1940700" cy="227400"/>
          </a:xfrm>
          <a:prstGeom prst="rect">
            <a:avLst/>
          </a:prstGeom>
        </p:spPr>
        <p:txBody>
          <a:bodyPr spcFirstLastPara="1" wrap="square" lIns="274300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/>
            </a:lvl9pPr>
          </a:lstStyle>
          <a:p>
            <a:endParaRPr/>
          </a:p>
        </p:txBody>
      </p:sp>
      <p:sp>
        <p:nvSpPr>
          <p:cNvPr id="1070" name="Google Shape;1070;p67"/>
          <p:cNvSpPr txBox="1">
            <a:spLocks noGrp="1"/>
          </p:cNvSpPr>
          <p:nvPr>
            <p:ph type="subTitle" idx="13"/>
          </p:nvPr>
        </p:nvSpPr>
        <p:spPr>
          <a:xfrm>
            <a:off x="5019275" y="4642725"/>
            <a:ext cx="1940700" cy="227400"/>
          </a:xfrm>
          <a:prstGeom prst="rect">
            <a:avLst/>
          </a:prstGeom>
        </p:spPr>
        <p:txBody>
          <a:bodyPr spcFirstLastPara="1" wrap="square" lIns="274300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/>
            </a:lvl9pPr>
          </a:lstStyle>
          <a:p>
            <a:endParaRPr/>
          </a:p>
        </p:txBody>
      </p:sp>
      <p:sp>
        <p:nvSpPr>
          <p:cNvPr id="1071" name="Google Shape;1071;p67"/>
          <p:cNvSpPr txBox="1">
            <a:spLocks noGrp="1"/>
          </p:cNvSpPr>
          <p:nvPr>
            <p:ph type="title" idx="14"/>
          </p:nvPr>
        </p:nvSpPr>
        <p:spPr>
          <a:xfrm>
            <a:off x="5019250" y="3830325"/>
            <a:ext cx="1940700" cy="812400"/>
          </a:xfrm>
          <a:prstGeom prst="rect">
            <a:avLst/>
          </a:prstGeom>
        </p:spPr>
        <p:txBody>
          <a:bodyPr spcFirstLastPara="1" wrap="square" lIns="274300" tIns="91425" rIns="18287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●"/>
              <a:defRPr sz="5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○"/>
              <a:defRPr sz="55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■"/>
              <a:defRPr sz="55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●"/>
              <a:defRPr sz="55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○"/>
              <a:defRPr sz="55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■"/>
              <a:defRPr sz="55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●"/>
              <a:defRPr sz="55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○"/>
              <a:defRPr sz="55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■"/>
              <a:defRPr sz="5500"/>
            </a:lvl9pPr>
          </a:lstStyle>
          <a:p>
            <a:endParaRPr/>
          </a:p>
        </p:txBody>
      </p:sp>
      <p:sp>
        <p:nvSpPr>
          <p:cNvPr id="1072" name="Google Shape;1072;p67"/>
          <p:cNvSpPr txBox="1">
            <a:spLocks noGrp="1"/>
          </p:cNvSpPr>
          <p:nvPr>
            <p:ph type="title" idx="15"/>
          </p:nvPr>
        </p:nvSpPr>
        <p:spPr>
          <a:xfrm>
            <a:off x="6959938" y="3830325"/>
            <a:ext cx="1940700" cy="812400"/>
          </a:xfrm>
          <a:prstGeom prst="rect">
            <a:avLst/>
          </a:prstGeom>
        </p:spPr>
        <p:txBody>
          <a:bodyPr spcFirstLastPara="1" wrap="square" lIns="274300" tIns="91425" rIns="18287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●"/>
              <a:defRPr sz="5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○"/>
              <a:defRPr sz="55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■"/>
              <a:defRPr sz="55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●"/>
              <a:defRPr sz="55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○"/>
              <a:defRPr sz="55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■"/>
              <a:defRPr sz="55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●"/>
              <a:defRPr sz="55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○"/>
              <a:defRPr sz="55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■"/>
              <a:defRPr sz="5500"/>
            </a:lvl9pPr>
          </a:lstStyle>
          <a:p>
            <a:endParaRPr/>
          </a:p>
        </p:txBody>
      </p:sp>
      <p:sp>
        <p:nvSpPr>
          <p:cNvPr id="1073" name="Google Shape;1073;p67"/>
          <p:cNvSpPr txBox="1">
            <a:spLocks noGrp="1"/>
          </p:cNvSpPr>
          <p:nvPr>
            <p:ph type="subTitle" idx="16"/>
          </p:nvPr>
        </p:nvSpPr>
        <p:spPr>
          <a:xfrm>
            <a:off x="6959963" y="4642725"/>
            <a:ext cx="1940700" cy="227400"/>
          </a:xfrm>
          <a:prstGeom prst="rect">
            <a:avLst/>
          </a:prstGeom>
        </p:spPr>
        <p:txBody>
          <a:bodyPr spcFirstLastPara="1" wrap="square" lIns="274300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/>
            </a:lvl9pPr>
          </a:lstStyle>
          <a:p>
            <a:endParaRPr/>
          </a:p>
        </p:txBody>
      </p:sp>
      <p:sp>
        <p:nvSpPr>
          <p:cNvPr id="1074" name="Google Shape;1074;p67"/>
          <p:cNvSpPr txBox="1">
            <a:spLocks noGrp="1"/>
          </p:cNvSpPr>
          <p:nvPr>
            <p:ph type="subTitle" idx="17"/>
          </p:nvPr>
        </p:nvSpPr>
        <p:spPr>
          <a:xfrm>
            <a:off x="5019275" y="1217450"/>
            <a:ext cx="3603300" cy="678000"/>
          </a:xfrm>
          <a:prstGeom prst="rect">
            <a:avLst/>
          </a:prstGeom>
        </p:spPr>
        <p:txBody>
          <a:bodyPr spcFirstLastPara="1" wrap="square" lIns="274300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SemiBold"/>
              <a:buNone/>
              <a:defRPr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SemiBold"/>
              <a:buNone/>
              <a:defRPr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SemiBold"/>
              <a:buNone/>
              <a:defRPr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SemiBold"/>
              <a:buNone/>
              <a:defRPr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SemiBold"/>
              <a:buNone/>
              <a:defRPr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SemiBold"/>
              <a:buNone/>
              <a:defRPr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SemiBold"/>
              <a:buNone/>
              <a:defRPr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SemiBold"/>
              <a:buNone/>
              <a:defRPr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SemiBold"/>
              <a:buNone/>
              <a:defRPr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rganizational Update - Employees highlight">
  <p:cSld name="CUSTOM_2">
    <p:bg>
      <p:bgPr>
        <a:solidFill>
          <a:schemeClr val="lt2"/>
        </a:solidFill>
        <a:effectLst/>
      </p:bgPr>
    </p:bg>
    <p:spTree>
      <p:nvGrpSpPr>
        <p:cNvPr id="1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Google Shape;1076;p68"/>
          <p:cNvSpPr>
            <a:spLocks noGrp="1"/>
          </p:cNvSpPr>
          <p:nvPr>
            <p:ph type="pic" idx="2"/>
          </p:nvPr>
        </p:nvSpPr>
        <p:spPr>
          <a:xfrm>
            <a:off x="521250" y="2014675"/>
            <a:ext cx="2874600" cy="3128700"/>
          </a:xfrm>
          <a:prstGeom prst="rect">
            <a:avLst/>
          </a:prstGeom>
          <a:noFill/>
          <a:ln>
            <a:noFill/>
          </a:ln>
        </p:spPr>
      </p:sp>
      <p:sp>
        <p:nvSpPr>
          <p:cNvPr id="1077" name="Google Shape;1077;p68"/>
          <p:cNvSpPr>
            <a:spLocks noGrp="1"/>
          </p:cNvSpPr>
          <p:nvPr>
            <p:ph type="pic" idx="3"/>
          </p:nvPr>
        </p:nvSpPr>
        <p:spPr>
          <a:xfrm>
            <a:off x="3395750" y="2014675"/>
            <a:ext cx="2874600" cy="3128700"/>
          </a:xfrm>
          <a:prstGeom prst="rect">
            <a:avLst/>
          </a:prstGeom>
          <a:noFill/>
          <a:ln>
            <a:noFill/>
          </a:ln>
        </p:spPr>
      </p:sp>
      <p:sp>
        <p:nvSpPr>
          <p:cNvPr id="1078" name="Google Shape;1078;p68"/>
          <p:cNvSpPr>
            <a:spLocks noGrp="1"/>
          </p:cNvSpPr>
          <p:nvPr>
            <p:ph type="pic" idx="4"/>
          </p:nvPr>
        </p:nvSpPr>
        <p:spPr>
          <a:xfrm>
            <a:off x="6269136" y="2014675"/>
            <a:ext cx="2874600" cy="3128700"/>
          </a:xfrm>
          <a:prstGeom prst="rect">
            <a:avLst/>
          </a:prstGeom>
          <a:noFill/>
          <a:ln>
            <a:noFill/>
          </a:ln>
        </p:spPr>
      </p:sp>
      <p:sp>
        <p:nvSpPr>
          <p:cNvPr id="1079" name="Google Shape;1079;p68"/>
          <p:cNvSpPr txBox="1">
            <a:spLocks noGrp="1"/>
          </p:cNvSpPr>
          <p:nvPr>
            <p:ph type="subTitle" idx="1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spcFirstLastPara="1" wrap="square" lIns="91425" tIns="91425" rIns="274300" bIns="91425" anchor="ctr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>
            <a:endParaRPr/>
          </a:p>
        </p:txBody>
      </p:sp>
      <p:sp>
        <p:nvSpPr>
          <p:cNvPr id="1080" name="Google Shape;1080;p68"/>
          <p:cNvSpPr txBox="1">
            <a:spLocks noGrp="1"/>
          </p:cNvSpPr>
          <p:nvPr>
            <p:ph type="subTitle" idx="5"/>
          </p:nvPr>
        </p:nvSpPr>
        <p:spPr>
          <a:xfrm>
            <a:off x="521250" y="-175"/>
            <a:ext cx="2930100" cy="335100"/>
          </a:xfrm>
          <a:prstGeom prst="rect">
            <a:avLst/>
          </a:prstGeom>
        </p:spPr>
        <p:txBody>
          <a:bodyPr spcFirstLastPara="1" wrap="square" lIns="274300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>
            <a:endParaRPr/>
          </a:p>
        </p:txBody>
      </p:sp>
      <p:sp>
        <p:nvSpPr>
          <p:cNvPr id="1081" name="Google Shape;1081;p68"/>
          <p:cNvSpPr txBox="1">
            <a:spLocks noGrp="1"/>
          </p:cNvSpPr>
          <p:nvPr>
            <p:ph type="subTitle" idx="6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spcFirstLastPara="1" wrap="square" lIns="91425" tIns="91425" rIns="274300" bIns="91425" anchor="ctr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>
            <a:endParaRPr/>
          </a:p>
        </p:txBody>
      </p:sp>
      <p:sp>
        <p:nvSpPr>
          <p:cNvPr id="1082" name="Google Shape;1082;p68"/>
          <p:cNvSpPr txBox="1">
            <a:spLocks noGrp="1"/>
          </p:cNvSpPr>
          <p:nvPr>
            <p:ph type="title"/>
          </p:nvPr>
        </p:nvSpPr>
        <p:spPr>
          <a:xfrm flipH="1">
            <a:off x="524150" y="334900"/>
            <a:ext cx="8098500" cy="510000"/>
          </a:xfrm>
          <a:prstGeom prst="rect">
            <a:avLst/>
          </a:prstGeom>
        </p:spPr>
        <p:txBody>
          <a:bodyPr spcFirstLastPara="1" wrap="square" lIns="274300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9pPr>
          </a:lstStyle>
          <a:p>
            <a:endParaRPr/>
          </a:p>
        </p:txBody>
      </p:sp>
      <p:cxnSp>
        <p:nvCxnSpPr>
          <p:cNvPr id="1083" name="Google Shape;1083;p68"/>
          <p:cNvCxnSpPr/>
          <p:nvPr/>
        </p:nvCxnSpPr>
        <p:spPr>
          <a:xfrm>
            <a:off x="521250" y="-200"/>
            <a:ext cx="0" cy="51438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84" name="Google Shape;1084;p68"/>
          <p:cNvCxnSpPr/>
          <p:nvPr/>
        </p:nvCxnSpPr>
        <p:spPr>
          <a:xfrm>
            <a:off x="521250" y="334900"/>
            <a:ext cx="86232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85" name="Google Shape;1085;p68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86" name="Google Shape;1086;p68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87" name="Google Shape;1087;p68"/>
          <p:cNvCxnSpPr/>
          <p:nvPr/>
        </p:nvCxnSpPr>
        <p:spPr>
          <a:xfrm>
            <a:off x="521250" y="841675"/>
            <a:ext cx="86232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88" name="Google Shape;1088;p68"/>
          <p:cNvSpPr txBox="1">
            <a:spLocks noGrp="1"/>
          </p:cNvSpPr>
          <p:nvPr>
            <p:ph type="title" idx="7"/>
          </p:nvPr>
        </p:nvSpPr>
        <p:spPr>
          <a:xfrm>
            <a:off x="526800" y="846475"/>
            <a:ext cx="2868900" cy="11682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182875" tIns="0" rIns="182875" bIns="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1089" name="Google Shape;1089;p68"/>
          <p:cNvSpPr txBox="1">
            <a:spLocks noGrp="1"/>
          </p:cNvSpPr>
          <p:nvPr>
            <p:ph type="title" idx="8"/>
          </p:nvPr>
        </p:nvSpPr>
        <p:spPr>
          <a:xfrm>
            <a:off x="3395769" y="846475"/>
            <a:ext cx="2874600" cy="11682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182875" tIns="0" rIns="182875" bIns="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1090" name="Google Shape;1090;p68"/>
          <p:cNvSpPr txBox="1">
            <a:spLocks noGrp="1"/>
          </p:cNvSpPr>
          <p:nvPr>
            <p:ph type="title" idx="9"/>
          </p:nvPr>
        </p:nvSpPr>
        <p:spPr>
          <a:xfrm>
            <a:off x="6269150" y="846475"/>
            <a:ext cx="2874600" cy="11682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182875" tIns="0" rIns="182875" bIns="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pcoming Project - Timeline ">
  <p:cSld name="CUSTOM_3">
    <p:bg>
      <p:bgPr>
        <a:solidFill>
          <a:schemeClr val="lt2"/>
        </a:solidFill>
        <a:effectLst/>
      </p:bgPr>
    </p:bg>
    <p:spTree>
      <p:nvGrpSpPr>
        <p:cNvPr id="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p69"/>
          <p:cNvSpPr txBox="1">
            <a:spLocks noGrp="1"/>
          </p:cNvSpPr>
          <p:nvPr>
            <p:ph type="title"/>
          </p:nvPr>
        </p:nvSpPr>
        <p:spPr>
          <a:xfrm>
            <a:off x="6995500" y="1307575"/>
            <a:ext cx="2148300" cy="11214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182875" tIns="91425" rIns="18287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1093" name="Google Shape;1093;p69"/>
          <p:cNvSpPr txBox="1">
            <a:spLocks noGrp="1"/>
          </p:cNvSpPr>
          <p:nvPr>
            <p:ph type="title" idx="2"/>
          </p:nvPr>
        </p:nvSpPr>
        <p:spPr>
          <a:xfrm>
            <a:off x="4839050" y="1307575"/>
            <a:ext cx="2155500" cy="11214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182875" tIns="91425" rIns="18287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1094" name="Google Shape;1094;p69"/>
          <p:cNvSpPr txBox="1">
            <a:spLocks noGrp="1"/>
          </p:cNvSpPr>
          <p:nvPr>
            <p:ph type="title" idx="3"/>
          </p:nvPr>
        </p:nvSpPr>
        <p:spPr>
          <a:xfrm>
            <a:off x="2683550" y="1307575"/>
            <a:ext cx="2155500" cy="11214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182875" tIns="91425" rIns="18287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1095" name="Google Shape;1095;p69"/>
          <p:cNvSpPr txBox="1">
            <a:spLocks noGrp="1"/>
          </p:cNvSpPr>
          <p:nvPr>
            <p:ph type="title" idx="4"/>
          </p:nvPr>
        </p:nvSpPr>
        <p:spPr>
          <a:xfrm>
            <a:off x="521350" y="1307575"/>
            <a:ext cx="2161800" cy="11214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182875" tIns="91425" rIns="18287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1096" name="Google Shape;1096;p69"/>
          <p:cNvSpPr txBox="1">
            <a:spLocks noGrp="1"/>
          </p:cNvSpPr>
          <p:nvPr>
            <p:ph type="body" idx="1"/>
          </p:nvPr>
        </p:nvSpPr>
        <p:spPr>
          <a:xfrm>
            <a:off x="6995400" y="2606275"/>
            <a:ext cx="2148300" cy="2290500"/>
          </a:xfrm>
          <a:prstGeom prst="rect">
            <a:avLst/>
          </a:prstGeom>
        </p:spPr>
        <p:txBody>
          <a:bodyPr spcFirstLastPara="1" wrap="square" lIns="182875" tIns="0" rIns="274300" bIns="91425" anchor="t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9pPr>
          </a:lstStyle>
          <a:p>
            <a:endParaRPr/>
          </a:p>
        </p:txBody>
      </p:sp>
      <p:sp>
        <p:nvSpPr>
          <p:cNvPr id="1097" name="Google Shape;1097;p69"/>
          <p:cNvSpPr txBox="1">
            <a:spLocks noGrp="1"/>
          </p:cNvSpPr>
          <p:nvPr>
            <p:ph type="body" idx="5"/>
          </p:nvPr>
        </p:nvSpPr>
        <p:spPr>
          <a:xfrm>
            <a:off x="4838950" y="2606275"/>
            <a:ext cx="2155500" cy="2290500"/>
          </a:xfrm>
          <a:prstGeom prst="rect">
            <a:avLst/>
          </a:prstGeom>
        </p:spPr>
        <p:txBody>
          <a:bodyPr spcFirstLastPara="1" wrap="square" lIns="182875" tIns="0" rIns="274300" bIns="91425" anchor="t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9pPr>
          </a:lstStyle>
          <a:p>
            <a:endParaRPr/>
          </a:p>
        </p:txBody>
      </p:sp>
      <p:sp>
        <p:nvSpPr>
          <p:cNvPr id="1098" name="Google Shape;1098;p69"/>
          <p:cNvSpPr txBox="1">
            <a:spLocks noGrp="1"/>
          </p:cNvSpPr>
          <p:nvPr>
            <p:ph type="body" idx="6"/>
          </p:nvPr>
        </p:nvSpPr>
        <p:spPr>
          <a:xfrm>
            <a:off x="2683450" y="2606275"/>
            <a:ext cx="2155500" cy="2290500"/>
          </a:xfrm>
          <a:prstGeom prst="rect">
            <a:avLst/>
          </a:prstGeom>
        </p:spPr>
        <p:txBody>
          <a:bodyPr spcFirstLastPara="1" wrap="square" lIns="182875" tIns="0" rIns="274300" bIns="91425" anchor="t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9pPr>
          </a:lstStyle>
          <a:p>
            <a:endParaRPr/>
          </a:p>
        </p:txBody>
      </p:sp>
      <p:sp>
        <p:nvSpPr>
          <p:cNvPr id="1099" name="Google Shape;1099;p69"/>
          <p:cNvSpPr txBox="1">
            <a:spLocks noGrp="1"/>
          </p:cNvSpPr>
          <p:nvPr>
            <p:ph type="body" idx="7"/>
          </p:nvPr>
        </p:nvSpPr>
        <p:spPr>
          <a:xfrm>
            <a:off x="521250" y="2606275"/>
            <a:ext cx="2161800" cy="2290500"/>
          </a:xfrm>
          <a:prstGeom prst="rect">
            <a:avLst/>
          </a:prstGeom>
        </p:spPr>
        <p:txBody>
          <a:bodyPr spcFirstLastPara="1" wrap="square" lIns="182875" tIns="0" rIns="274300" bIns="91425" anchor="t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9pPr>
          </a:lstStyle>
          <a:p>
            <a:endParaRPr/>
          </a:p>
        </p:txBody>
      </p:sp>
      <p:cxnSp>
        <p:nvCxnSpPr>
          <p:cNvPr id="1100" name="Google Shape;1100;p69"/>
          <p:cNvCxnSpPr/>
          <p:nvPr/>
        </p:nvCxnSpPr>
        <p:spPr>
          <a:xfrm>
            <a:off x="4839075" y="1307575"/>
            <a:ext cx="0" cy="38361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01" name="Google Shape;1101;p69"/>
          <p:cNvCxnSpPr/>
          <p:nvPr/>
        </p:nvCxnSpPr>
        <p:spPr>
          <a:xfrm>
            <a:off x="6995025" y="1307575"/>
            <a:ext cx="0" cy="38361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02" name="Google Shape;1102;p69"/>
          <p:cNvCxnSpPr/>
          <p:nvPr/>
        </p:nvCxnSpPr>
        <p:spPr>
          <a:xfrm>
            <a:off x="2683125" y="1307575"/>
            <a:ext cx="0" cy="38361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03" name="Google Shape;1103;p69"/>
          <p:cNvSpPr txBox="1">
            <a:spLocks noGrp="1"/>
          </p:cNvSpPr>
          <p:nvPr>
            <p:ph type="subTitle" idx="8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spcFirstLastPara="1" wrap="square" lIns="91425" tIns="91425" rIns="274300" bIns="91425" anchor="ctr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>
            <a:endParaRPr/>
          </a:p>
        </p:txBody>
      </p:sp>
      <p:sp>
        <p:nvSpPr>
          <p:cNvPr id="1104" name="Google Shape;1104;p69"/>
          <p:cNvSpPr txBox="1">
            <a:spLocks noGrp="1"/>
          </p:cNvSpPr>
          <p:nvPr>
            <p:ph type="title" idx="9"/>
          </p:nvPr>
        </p:nvSpPr>
        <p:spPr>
          <a:xfrm flipH="1">
            <a:off x="521450" y="666257"/>
            <a:ext cx="8101200" cy="641400"/>
          </a:xfrm>
          <a:prstGeom prst="rect">
            <a:avLst/>
          </a:prstGeom>
        </p:spPr>
        <p:txBody>
          <a:bodyPr spcFirstLastPara="1" wrap="square" lIns="274300" tIns="91425" rIns="91425" bIns="91425" anchor="ctr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05" name="Google Shape;1105;p69"/>
          <p:cNvSpPr txBox="1">
            <a:spLocks noGrp="1"/>
          </p:cNvSpPr>
          <p:nvPr>
            <p:ph type="subTitle" idx="13"/>
          </p:nvPr>
        </p:nvSpPr>
        <p:spPr>
          <a:xfrm>
            <a:off x="521250" y="334925"/>
            <a:ext cx="8101800" cy="331200"/>
          </a:xfrm>
          <a:prstGeom prst="rect">
            <a:avLst/>
          </a:prstGeom>
        </p:spPr>
        <p:txBody>
          <a:bodyPr spcFirstLastPara="1" wrap="square" lIns="274300" tIns="91425" rIns="91425" bIns="0" anchor="ctr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cxnSp>
        <p:nvCxnSpPr>
          <p:cNvPr id="1106" name="Google Shape;1106;p69"/>
          <p:cNvCxnSpPr/>
          <p:nvPr/>
        </p:nvCxnSpPr>
        <p:spPr>
          <a:xfrm>
            <a:off x="521250" y="-200"/>
            <a:ext cx="0" cy="51438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07" name="Google Shape;1107;p69"/>
          <p:cNvCxnSpPr/>
          <p:nvPr/>
        </p:nvCxnSpPr>
        <p:spPr>
          <a:xfrm>
            <a:off x="521250" y="334900"/>
            <a:ext cx="86232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08" name="Google Shape;1108;p69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09" name="Google Shape;1109;p69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10" name="Google Shape;1110;p69"/>
          <p:cNvCxnSpPr/>
          <p:nvPr/>
        </p:nvCxnSpPr>
        <p:spPr>
          <a:xfrm>
            <a:off x="521250" y="1307575"/>
            <a:ext cx="86232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11" name="Google Shape;1111;p69"/>
          <p:cNvSpPr txBox="1">
            <a:spLocks noGrp="1"/>
          </p:cNvSpPr>
          <p:nvPr>
            <p:ph type="subTitle" idx="14"/>
          </p:nvPr>
        </p:nvSpPr>
        <p:spPr>
          <a:xfrm>
            <a:off x="521250" y="-175"/>
            <a:ext cx="2930100" cy="335100"/>
          </a:xfrm>
          <a:prstGeom prst="rect">
            <a:avLst/>
          </a:prstGeom>
        </p:spPr>
        <p:txBody>
          <a:bodyPr spcFirstLastPara="1" wrap="square" lIns="274300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>
            <a:endParaRPr/>
          </a:p>
        </p:txBody>
      </p:sp>
      <p:sp>
        <p:nvSpPr>
          <p:cNvPr id="1112" name="Google Shape;1112;p69"/>
          <p:cNvSpPr txBox="1">
            <a:spLocks noGrp="1"/>
          </p:cNvSpPr>
          <p:nvPr>
            <p:ph type="subTitle" idx="15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spcFirstLastPara="1" wrap="square" lIns="91425" tIns="91425" rIns="274300" bIns="91425" anchor="ctr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ALT 1">
  <p:cSld name="BLANK_1_1_1_1_1_1_1_1_1_1_2_1">
    <p:bg>
      <p:bgPr>
        <a:solidFill>
          <a:schemeClr val="dk2"/>
        </a:solidFill>
        <a:effectLst/>
      </p:bgPr>
    </p:bg>
    <p:spTree>
      <p:nvGrpSpPr>
        <p:cNvPr id="1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" name="Google Shape;1114;p70"/>
          <p:cNvSpPr txBox="1">
            <a:spLocks noGrp="1"/>
          </p:cNvSpPr>
          <p:nvPr>
            <p:ph type="subTitle" idx="1"/>
          </p:nvPr>
        </p:nvSpPr>
        <p:spPr>
          <a:xfrm>
            <a:off x="521250" y="-175"/>
            <a:ext cx="2930100" cy="335100"/>
          </a:xfrm>
          <a:prstGeom prst="rect">
            <a:avLst/>
          </a:prstGeom>
        </p:spPr>
        <p:txBody>
          <a:bodyPr spcFirstLastPara="1" wrap="square" lIns="274300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15" name="Google Shape;1115;p70"/>
          <p:cNvSpPr txBox="1">
            <a:spLocks noGrp="1"/>
          </p:cNvSpPr>
          <p:nvPr>
            <p:ph type="subTitle" idx="2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spcFirstLastPara="1" wrap="square" lIns="91425" tIns="91425" rIns="274300" bIns="91425" anchor="ctr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16" name="Google Shape;1116;p70"/>
          <p:cNvSpPr txBox="1">
            <a:spLocks noGrp="1"/>
          </p:cNvSpPr>
          <p:nvPr>
            <p:ph type="subTitle" idx="3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spcFirstLastPara="1" wrap="square" lIns="91425" tIns="91425" rIns="274300" bIns="91425" anchor="ctr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cxnSp>
        <p:nvCxnSpPr>
          <p:cNvPr id="1117" name="Google Shape;1117;p70"/>
          <p:cNvCxnSpPr/>
          <p:nvPr/>
        </p:nvCxnSpPr>
        <p:spPr>
          <a:xfrm>
            <a:off x="521250" y="-200"/>
            <a:ext cx="0" cy="514380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18" name="Google Shape;1118;p70"/>
          <p:cNvCxnSpPr/>
          <p:nvPr/>
        </p:nvCxnSpPr>
        <p:spPr>
          <a:xfrm>
            <a:off x="521250" y="334900"/>
            <a:ext cx="8623200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19" name="Google Shape;1119;p70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20" name="Google Shape;1120;p70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">
  <p:cSld name="BLANK_1_1_1_1_1_1_1_1_1_1_2_1_1">
    <p:bg>
      <p:bgPr>
        <a:solidFill>
          <a:schemeClr val="lt2"/>
        </a:solidFill>
        <a:effectLst/>
      </p:bgPr>
    </p:bg>
    <p:spTree>
      <p:nvGrpSpPr>
        <p:cNvPr id="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22" name="Google Shape;1122;p71"/>
          <p:cNvCxnSpPr/>
          <p:nvPr/>
        </p:nvCxnSpPr>
        <p:spPr>
          <a:xfrm>
            <a:off x="521250" y="-200"/>
            <a:ext cx="0" cy="514380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23" name="Google Shape;1123;p71"/>
          <p:cNvCxnSpPr/>
          <p:nvPr/>
        </p:nvCxnSpPr>
        <p:spPr>
          <a:xfrm>
            <a:off x="521250" y="334900"/>
            <a:ext cx="8623200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24" name="Google Shape;1124;p71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25" name="Google Shape;1125;p71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ALT 2">
  <p:cSld name="BLANK_1_1_1_1_1_1_1_1_1_1_2_1_1_1">
    <p:bg>
      <p:bgPr>
        <a:solidFill>
          <a:schemeClr val="lt2"/>
        </a:solidFill>
        <a:effectLst/>
      </p:bgPr>
    </p:bg>
    <p:spTree>
      <p:nvGrpSpPr>
        <p:cNvPr id="1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" name="Google Shape;1127;p72"/>
          <p:cNvSpPr txBox="1">
            <a:spLocks noGrp="1"/>
          </p:cNvSpPr>
          <p:nvPr>
            <p:ph type="subTitle" idx="1"/>
          </p:nvPr>
        </p:nvSpPr>
        <p:spPr>
          <a:xfrm>
            <a:off x="520800" y="-175"/>
            <a:ext cx="2930100" cy="335100"/>
          </a:xfrm>
          <a:prstGeom prst="rect">
            <a:avLst/>
          </a:prstGeom>
        </p:spPr>
        <p:txBody>
          <a:bodyPr spcFirstLastPara="1" wrap="square" lIns="274300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>
            <a:endParaRPr/>
          </a:p>
        </p:txBody>
      </p:sp>
      <p:sp>
        <p:nvSpPr>
          <p:cNvPr id="1128" name="Google Shape;1128;p72"/>
          <p:cNvSpPr txBox="1">
            <a:spLocks noGrp="1"/>
          </p:cNvSpPr>
          <p:nvPr>
            <p:ph type="subTitle" idx="2"/>
          </p:nvPr>
        </p:nvSpPr>
        <p:spPr>
          <a:xfrm>
            <a:off x="4089250" y="-175"/>
            <a:ext cx="2682600" cy="335100"/>
          </a:xfrm>
          <a:prstGeom prst="rect">
            <a:avLst/>
          </a:prstGeom>
        </p:spPr>
        <p:txBody>
          <a:bodyPr spcFirstLastPara="1" wrap="square" lIns="91425" tIns="91425" rIns="274300" bIns="91425" anchor="ctr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>
            <a:endParaRPr/>
          </a:p>
        </p:txBody>
      </p:sp>
      <p:sp>
        <p:nvSpPr>
          <p:cNvPr id="1129" name="Google Shape;1129;p72"/>
          <p:cNvSpPr txBox="1">
            <a:spLocks noGrp="1"/>
          </p:cNvSpPr>
          <p:nvPr>
            <p:ph type="subTitle" idx="3"/>
          </p:nvPr>
        </p:nvSpPr>
        <p:spPr>
          <a:xfrm>
            <a:off x="6773250" y="-175"/>
            <a:ext cx="1848900" cy="3351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274300" bIns="91425" anchor="ctr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>
            <a:endParaRPr/>
          </a:p>
        </p:txBody>
      </p:sp>
      <p:cxnSp>
        <p:nvCxnSpPr>
          <p:cNvPr id="1130" name="Google Shape;1130;p72"/>
          <p:cNvCxnSpPr/>
          <p:nvPr/>
        </p:nvCxnSpPr>
        <p:spPr>
          <a:xfrm>
            <a:off x="520800" y="-200"/>
            <a:ext cx="0" cy="51438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31" name="Google Shape;1131;p72"/>
          <p:cNvCxnSpPr/>
          <p:nvPr/>
        </p:nvCxnSpPr>
        <p:spPr>
          <a:xfrm>
            <a:off x="520800" y="334900"/>
            <a:ext cx="86232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32" name="Google Shape;1132;p72"/>
          <p:cNvCxnSpPr/>
          <p:nvPr/>
        </p:nvCxnSpPr>
        <p:spPr>
          <a:xfrm>
            <a:off x="6773300" y="-200"/>
            <a:ext cx="0" cy="3351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33" name="Google Shape;1133;p72"/>
          <p:cNvCxnSpPr/>
          <p:nvPr/>
        </p:nvCxnSpPr>
        <p:spPr>
          <a:xfrm>
            <a:off x="8623525" y="-200"/>
            <a:ext cx="0" cy="3351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ALT 3">
  <p:cSld name="BLANK_1_1_1_1_1_1_1_1_1_1_2_2">
    <p:bg>
      <p:bgPr>
        <a:solidFill>
          <a:schemeClr val="lt2"/>
        </a:solidFill>
        <a:effectLst/>
      </p:bgPr>
    </p:bg>
    <p:spTree>
      <p:nvGrpSpPr>
        <p:cNvPr id="1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" name="Google Shape;1135;p73"/>
          <p:cNvSpPr txBox="1">
            <a:spLocks noGrp="1"/>
          </p:cNvSpPr>
          <p:nvPr>
            <p:ph type="subTitle" idx="1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spcFirstLastPara="1" wrap="square" lIns="91425" tIns="91425" rIns="274300" bIns="91425" anchor="ctr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>
            <a:endParaRPr/>
          </a:p>
        </p:txBody>
      </p:sp>
      <p:sp>
        <p:nvSpPr>
          <p:cNvPr id="1136" name="Google Shape;1136;p73"/>
          <p:cNvSpPr txBox="1">
            <a:spLocks noGrp="1"/>
          </p:cNvSpPr>
          <p:nvPr>
            <p:ph type="subTitle" idx="2"/>
          </p:nvPr>
        </p:nvSpPr>
        <p:spPr>
          <a:xfrm>
            <a:off x="1040600" y="-175"/>
            <a:ext cx="2930100" cy="335100"/>
          </a:xfrm>
          <a:prstGeom prst="rect">
            <a:avLst/>
          </a:prstGeom>
        </p:spPr>
        <p:txBody>
          <a:bodyPr spcFirstLastPara="1" wrap="square" lIns="274300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>
            <a:endParaRPr/>
          </a:p>
        </p:txBody>
      </p:sp>
      <p:sp>
        <p:nvSpPr>
          <p:cNvPr id="1137" name="Google Shape;1137;p73"/>
          <p:cNvSpPr txBox="1">
            <a:spLocks noGrp="1"/>
          </p:cNvSpPr>
          <p:nvPr>
            <p:ph type="subTitle" idx="3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spcFirstLastPara="1" wrap="square" lIns="91425" tIns="91425" rIns="274300" bIns="91425" anchor="ctr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>
            <a:endParaRPr/>
          </a:p>
        </p:txBody>
      </p:sp>
      <p:cxnSp>
        <p:nvCxnSpPr>
          <p:cNvPr id="1138" name="Google Shape;1138;p73"/>
          <p:cNvCxnSpPr/>
          <p:nvPr/>
        </p:nvCxnSpPr>
        <p:spPr>
          <a:xfrm>
            <a:off x="1042100" y="334900"/>
            <a:ext cx="81024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39" name="Google Shape;1139;p73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40" name="Google Shape;1140;p73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41" name="Google Shape;1141;p73"/>
          <p:cNvCxnSpPr/>
          <p:nvPr/>
        </p:nvCxnSpPr>
        <p:spPr>
          <a:xfrm>
            <a:off x="515350" y="-200"/>
            <a:ext cx="0" cy="51438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42" name="Google Shape;1142;p73"/>
          <p:cNvCxnSpPr/>
          <p:nvPr/>
        </p:nvCxnSpPr>
        <p:spPr>
          <a:xfrm>
            <a:off x="1042100" y="-200"/>
            <a:ext cx="0" cy="51438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ALT 4">
  <p:cSld name="BLANK_1_1_1_1_1_1_1_1_1_1_2_1_2">
    <p:bg>
      <p:bgPr>
        <a:solidFill>
          <a:schemeClr val="dk2"/>
        </a:solidFill>
        <a:effectLst/>
      </p:bgPr>
    </p:bg>
    <p:spTree>
      <p:nvGrpSpPr>
        <p:cNvPr id="1" name="Shape 1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4" name="Google Shape;1144;p74"/>
          <p:cNvSpPr txBox="1">
            <a:spLocks noGrp="1"/>
          </p:cNvSpPr>
          <p:nvPr>
            <p:ph type="subTitle" idx="1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spcFirstLastPara="1" wrap="square" lIns="91425" tIns="91425" rIns="274300" bIns="91425" anchor="ctr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45" name="Google Shape;1145;p74"/>
          <p:cNvSpPr txBox="1">
            <a:spLocks noGrp="1"/>
          </p:cNvSpPr>
          <p:nvPr>
            <p:ph type="subTitle" idx="2"/>
          </p:nvPr>
        </p:nvSpPr>
        <p:spPr>
          <a:xfrm>
            <a:off x="1040600" y="-175"/>
            <a:ext cx="2930100" cy="335100"/>
          </a:xfrm>
          <a:prstGeom prst="rect">
            <a:avLst/>
          </a:prstGeom>
        </p:spPr>
        <p:txBody>
          <a:bodyPr spcFirstLastPara="1" wrap="square" lIns="274300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46" name="Google Shape;1146;p74"/>
          <p:cNvSpPr txBox="1">
            <a:spLocks noGrp="1"/>
          </p:cNvSpPr>
          <p:nvPr>
            <p:ph type="subTitle" idx="3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spcFirstLastPara="1" wrap="square" lIns="91425" tIns="91425" rIns="274300" bIns="91425" anchor="ctr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cxnSp>
        <p:nvCxnSpPr>
          <p:cNvPr id="1147" name="Google Shape;1147;p74"/>
          <p:cNvCxnSpPr/>
          <p:nvPr/>
        </p:nvCxnSpPr>
        <p:spPr>
          <a:xfrm>
            <a:off x="1042100" y="334900"/>
            <a:ext cx="8102400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48" name="Google Shape;1148;p74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49" name="Google Shape;1149;p74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50" name="Google Shape;1150;p74"/>
          <p:cNvCxnSpPr/>
          <p:nvPr/>
        </p:nvCxnSpPr>
        <p:spPr>
          <a:xfrm>
            <a:off x="515350" y="-200"/>
            <a:ext cx="0" cy="514380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51" name="Google Shape;1151;p74"/>
          <p:cNvCxnSpPr/>
          <p:nvPr/>
        </p:nvCxnSpPr>
        <p:spPr>
          <a:xfrm>
            <a:off x="1042100" y="-200"/>
            <a:ext cx="0" cy="514380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ALT 5">
  <p:cSld name="BLANK_1_1_1_1_1_1_1_1_1_1_2_1_1_2">
    <p:bg>
      <p:bgPr>
        <a:solidFill>
          <a:schemeClr val="lt1"/>
        </a:solidFill>
        <a:effectLst/>
      </p:bgPr>
    </p:bg>
    <p:spTree>
      <p:nvGrpSpPr>
        <p:cNvPr id="1" name="Shape 1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3" name="Google Shape;1153;p75"/>
          <p:cNvSpPr txBox="1">
            <a:spLocks noGrp="1"/>
          </p:cNvSpPr>
          <p:nvPr>
            <p:ph type="subTitle" idx="1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spcFirstLastPara="1" wrap="square" lIns="91425" tIns="91425" rIns="274300" bIns="91425" anchor="ctr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54" name="Google Shape;1154;p75"/>
          <p:cNvSpPr txBox="1">
            <a:spLocks noGrp="1"/>
          </p:cNvSpPr>
          <p:nvPr>
            <p:ph type="subTitle" idx="2"/>
          </p:nvPr>
        </p:nvSpPr>
        <p:spPr>
          <a:xfrm>
            <a:off x="1040600" y="-175"/>
            <a:ext cx="2930100" cy="335100"/>
          </a:xfrm>
          <a:prstGeom prst="rect">
            <a:avLst/>
          </a:prstGeom>
        </p:spPr>
        <p:txBody>
          <a:bodyPr spcFirstLastPara="1" wrap="square" lIns="274300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55" name="Google Shape;1155;p75"/>
          <p:cNvSpPr txBox="1">
            <a:spLocks noGrp="1"/>
          </p:cNvSpPr>
          <p:nvPr>
            <p:ph type="subTitle" idx="3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spcFirstLastPara="1" wrap="square" lIns="91425" tIns="91425" rIns="274300" bIns="91425" anchor="ctr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cxnSp>
        <p:nvCxnSpPr>
          <p:cNvPr id="1156" name="Google Shape;1156;p75"/>
          <p:cNvCxnSpPr/>
          <p:nvPr/>
        </p:nvCxnSpPr>
        <p:spPr>
          <a:xfrm>
            <a:off x="1042100" y="334900"/>
            <a:ext cx="8102400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57" name="Google Shape;1157;p75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58" name="Google Shape;1158;p75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59" name="Google Shape;1159;p75"/>
          <p:cNvCxnSpPr/>
          <p:nvPr/>
        </p:nvCxnSpPr>
        <p:spPr>
          <a:xfrm>
            <a:off x="515350" y="-200"/>
            <a:ext cx="0" cy="514380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60" name="Google Shape;1160;p75"/>
          <p:cNvCxnSpPr/>
          <p:nvPr/>
        </p:nvCxnSpPr>
        <p:spPr>
          <a:xfrm>
            <a:off x="1042100" y="-200"/>
            <a:ext cx="0" cy="514380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body and image">
  <p:cSld name="BLANK_1_1_1_1_1_1_1_1_1_1_1_1">
    <p:bg>
      <p:bgPr>
        <a:solidFill>
          <a:schemeClr val="lt2"/>
        </a:solidFill>
        <a:effectLst/>
      </p:bgPr>
    </p:bg>
    <p:spTree>
      <p:nvGrpSpPr>
        <p:cNvPr id="1" name="Shape 1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2" name="Google Shape;1162;p76"/>
          <p:cNvSpPr>
            <a:spLocks noGrp="1"/>
          </p:cNvSpPr>
          <p:nvPr>
            <p:ph type="pic" idx="2"/>
          </p:nvPr>
        </p:nvSpPr>
        <p:spPr>
          <a:xfrm>
            <a:off x="5548700" y="1196175"/>
            <a:ext cx="3073800" cy="3364800"/>
          </a:xfrm>
          <a:prstGeom prst="roundRect">
            <a:avLst>
              <a:gd name="adj" fmla="val 6865"/>
            </a:avLst>
          </a:prstGeom>
          <a:noFill/>
          <a:ln>
            <a:noFill/>
          </a:ln>
        </p:spPr>
      </p:sp>
      <p:cxnSp>
        <p:nvCxnSpPr>
          <p:cNvPr id="1163" name="Google Shape;1163;p76"/>
          <p:cNvCxnSpPr/>
          <p:nvPr/>
        </p:nvCxnSpPr>
        <p:spPr>
          <a:xfrm>
            <a:off x="521250" y="-200"/>
            <a:ext cx="0" cy="51438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64" name="Google Shape;1164;p76"/>
          <p:cNvCxnSpPr/>
          <p:nvPr/>
        </p:nvCxnSpPr>
        <p:spPr>
          <a:xfrm>
            <a:off x="521250" y="334900"/>
            <a:ext cx="86232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65" name="Google Shape;1165;p76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66" name="Google Shape;1166;p76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67" name="Google Shape;1167;p76"/>
          <p:cNvSpPr txBox="1">
            <a:spLocks noGrp="1"/>
          </p:cNvSpPr>
          <p:nvPr>
            <p:ph type="title"/>
          </p:nvPr>
        </p:nvSpPr>
        <p:spPr>
          <a:xfrm flipH="1">
            <a:off x="524150" y="334900"/>
            <a:ext cx="8098500" cy="510000"/>
          </a:xfrm>
          <a:prstGeom prst="rect">
            <a:avLst/>
          </a:prstGeom>
        </p:spPr>
        <p:txBody>
          <a:bodyPr spcFirstLastPara="1" wrap="square" lIns="274300" tIns="91425" rIns="91425" bIns="91425" anchor="ctr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9pPr>
          </a:lstStyle>
          <a:p>
            <a:endParaRPr/>
          </a:p>
        </p:txBody>
      </p:sp>
      <p:cxnSp>
        <p:nvCxnSpPr>
          <p:cNvPr id="1168" name="Google Shape;1168;p76"/>
          <p:cNvCxnSpPr/>
          <p:nvPr/>
        </p:nvCxnSpPr>
        <p:spPr>
          <a:xfrm>
            <a:off x="521250" y="841675"/>
            <a:ext cx="86232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69" name="Google Shape;1169;p76"/>
          <p:cNvSpPr txBox="1">
            <a:spLocks noGrp="1"/>
          </p:cNvSpPr>
          <p:nvPr>
            <p:ph type="body" idx="1"/>
          </p:nvPr>
        </p:nvSpPr>
        <p:spPr>
          <a:xfrm>
            <a:off x="522600" y="998925"/>
            <a:ext cx="3614400" cy="3364800"/>
          </a:xfrm>
          <a:prstGeom prst="rect">
            <a:avLst/>
          </a:prstGeom>
        </p:spPr>
        <p:txBody>
          <a:bodyPr spcFirstLastPara="1" wrap="square" lIns="274300" tIns="91425" rIns="91425" bIns="91425" anchor="t" anchorCtr="0">
            <a:norm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body and image - ALT 1">
  <p:cSld name="BLANK_1_1_1_1_1_1_1_1_1_1_1_1_2">
    <p:bg>
      <p:bgPr>
        <a:solidFill>
          <a:schemeClr val="lt2"/>
        </a:solidFill>
        <a:effectLst/>
      </p:bgPr>
    </p:bg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77"/>
          <p:cNvSpPr>
            <a:spLocks noGrp="1"/>
          </p:cNvSpPr>
          <p:nvPr>
            <p:ph type="pic" idx="2"/>
          </p:nvPr>
        </p:nvSpPr>
        <p:spPr>
          <a:xfrm>
            <a:off x="5548700" y="1196175"/>
            <a:ext cx="3073800" cy="3364800"/>
          </a:xfrm>
          <a:prstGeom prst="roundRect">
            <a:avLst>
              <a:gd name="adj" fmla="val 6865"/>
            </a:avLst>
          </a:prstGeom>
          <a:noFill/>
          <a:ln>
            <a:noFill/>
          </a:ln>
        </p:spPr>
      </p:sp>
      <p:cxnSp>
        <p:nvCxnSpPr>
          <p:cNvPr id="1172" name="Google Shape;1172;p77"/>
          <p:cNvCxnSpPr/>
          <p:nvPr/>
        </p:nvCxnSpPr>
        <p:spPr>
          <a:xfrm>
            <a:off x="521250" y="-200"/>
            <a:ext cx="0" cy="51438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73" name="Google Shape;1173;p77"/>
          <p:cNvCxnSpPr/>
          <p:nvPr/>
        </p:nvCxnSpPr>
        <p:spPr>
          <a:xfrm>
            <a:off x="521250" y="334900"/>
            <a:ext cx="86232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74" name="Google Shape;1174;p77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75" name="Google Shape;1175;p77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76" name="Google Shape;1176;p77"/>
          <p:cNvSpPr txBox="1">
            <a:spLocks noGrp="1"/>
          </p:cNvSpPr>
          <p:nvPr>
            <p:ph type="title"/>
          </p:nvPr>
        </p:nvSpPr>
        <p:spPr>
          <a:xfrm flipH="1">
            <a:off x="524150" y="334900"/>
            <a:ext cx="8098500" cy="510000"/>
          </a:xfrm>
          <a:prstGeom prst="rect">
            <a:avLst/>
          </a:prstGeom>
        </p:spPr>
        <p:txBody>
          <a:bodyPr spcFirstLastPara="1" wrap="square" lIns="274300" tIns="91425" rIns="91425" bIns="91425" anchor="ctr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9pPr>
          </a:lstStyle>
          <a:p>
            <a:endParaRPr/>
          </a:p>
        </p:txBody>
      </p:sp>
      <p:cxnSp>
        <p:nvCxnSpPr>
          <p:cNvPr id="1177" name="Google Shape;1177;p77"/>
          <p:cNvCxnSpPr/>
          <p:nvPr/>
        </p:nvCxnSpPr>
        <p:spPr>
          <a:xfrm>
            <a:off x="521250" y="841675"/>
            <a:ext cx="86232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78" name="Google Shape;1178;p77"/>
          <p:cNvSpPr txBox="1">
            <a:spLocks noGrp="1"/>
          </p:cNvSpPr>
          <p:nvPr>
            <p:ph type="body" idx="1"/>
          </p:nvPr>
        </p:nvSpPr>
        <p:spPr>
          <a:xfrm>
            <a:off x="522600" y="998925"/>
            <a:ext cx="3614400" cy="3364800"/>
          </a:xfrm>
          <a:prstGeom prst="rect">
            <a:avLst/>
          </a:prstGeom>
        </p:spPr>
        <p:txBody>
          <a:bodyPr spcFirstLastPara="1" wrap="square" lIns="274300" tIns="91425" rIns="91425" bIns="91425" anchor="t" anchorCtr="0">
            <a:norm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endParaRPr/>
          </a:p>
        </p:txBody>
      </p:sp>
      <p:sp>
        <p:nvSpPr>
          <p:cNvPr id="1179" name="Google Shape;1179;p77"/>
          <p:cNvSpPr txBox="1">
            <a:spLocks noGrp="1"/>
          </p:cNvSpPr>
          <p:nvPr>
            <p:ph type="subTitle" idx="3"/>
          </p:nvPr>
        </p:nvSpPr>
        <p:spPr>
          <a:xfrm>
            <a:off x="521250" y="-175"/>
            <a:ext cx="2930100" cy="335100"/>
          </a:xfrm>
          <a:prstGeom prst="rect">
            <a:avLst/>
          </a:prstGeom>
        </p:spPr>
        <p:txBody>
          <a:bodyPr spcFirstLastPara="1" wrap="square" lIns="274300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>
            <a:endParaRPr/>
          </a:p>
        </p:txBody>
      </p:sp>
      <p:sp>
        <p:nvSpPr>
          <p:cNvPr id="1180" name="Google Shape;1180;p77"/>
          <p:cNvSpPr txBox="1">
            <a:spLocks noGrp="1"/>
          </p:cNvSpPr>
          <p:nvPr>
            <p:ph type="subTitle" idx="4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spcFirstLastPara="1" wrap="square" lIns="91425" tIns="91425" rIns="274300" bIns="91425" anchor="ctr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>
            <a:endParaRPr/>
          </a:p>
        </p:txBody>
      </p:sp>
      <p:sp>
        <p:nvSpPr>
          <p:cNvPr id="1181" name="Google Shape;1181;p77"/>
          <p:cNvSpPr txBox="1">
            <a:spLocks noGrp="1"/>
          </p:cNvSpPr>
          <p:nvPr>
            <p:ph type="subTitle" idx="5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spcFirstLastPara="1" wrap="square" lIns="91425" tIns="91425" rIns="274300" bIns="91425" anchor="ctr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big ideas">
  <p:cSld name="BLANK_1_1_1_1_1_1_1_1_1_1_1_1_1">
    <p:bg>
      <p:bgPr>
        <a:solidFill>
          <a:schemeClr val="lt2"/>
        </a:solidFill>
        <a:effectLst/>
      </p:bgPr>
    </p:bg>
    <p:spTree>
      <p:nvGrpSpPr>
        <p:cNvPr id="1" name="Shape 1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3" name="Google Shape;1183;p78"/>
          <p:cNvGrpSpPr/>
          <p:nvPr/>
        </p:nvGrpSpPr>
        <p:grpSpPr>
          <a:xfrm rot="5400000">
            <a:off x="590952" y="3923898"/>
            <a:ext cx="369896" cy="333900"/>
            <a:chOff x="96076" y="654376"/>
            <a:chExt cx="369896" cy="333900"/>
          </a:xfrm>
        </p:grpSpPr>
        <p:cxnSp>
          <p:nvCxnSpPr>
            <p:cNvPr id="1184" name="Google Shape;1184;p78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185" name="Google Shape;1185;p78"/>
            <p:cNvSpPr/>
            <p:nvPr/>
          </p:nvSpPr>
          <p:spPr>
            <a:xfrm>
              <a:off x="281321" y="658254"/>
              <a:ext cx="184651" cy="165556"/>
            </a:xfrm>
            <a:custGeom>
              <a:avLst/>
              <a:gdLst/>
              <a:ahLst/>
              <a:cxnLst/>
              <a:rect l="l" t="t" r="r" b="b"/>
              <a:pathLst>
                <a:path w="7310" h="6525" extrusionOk="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186" name="Google Shape;1186;p78"/>
            <p:cNvSpPr/>
            <p:nvPr/>
          </p:nvSpPr>
          <p:spPr>
            <a:xfrm flipH="1">
              <a:off x="96076" y="658254"/>
              <a:ext cx="184651" cy="165556"/>
            </a:xfrm>
            <a:custGeom>
              <a:avLst/>
              <a:gdLst/>
              <a:ahLst/>
              <a:cxnLst/>
              <a:rect l="l" t="t" r="r" b="b"/>
              <a:pathLst>
                <a:path w="7310" h="6525" extrusionOk="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1187" name="Google Shape;1187;p78"/>
          <p:cNvGrpSpPr/>
          <p:nvPr/>
        </p:nvGrpSpPr>
        <p:grpSpPr>
          <a:xfrm rot="5400000">
            <a:off x="593777" y="1786135"/>
            <a:ext cx="369896" cy="333900"/>
            <a:chOff x="96076" y="654376"/>
            <a:chExt cx="369896" cy="333900"/>
          </a:xfrm>
        </p:grpSpPr>
        <p:cxnSp>
          <p:nvCxnSpPr>
            <p:cNvPr id="1188" name="Google Shape;1188;p78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189" name="Google Shape;1189;p78"/>
            <p:cNvSpPr/>
            <p:nvPr/>
          </p:nvSpPr>
          <p:spPr>
            <a:xfrm>
              <a:off x="281321" y="658254"/>
              <a:ext cx="184651" cy="165556"/>
            </a:xfrm>
            <a:custGeom>
              <a:avLst/>
              <a:gdLst/>
              <a:ahLst/>
              <a:cxnLst/>
              <a:rect l="l" t="t" r="r" b="b"/>
              <a:pathLst>
                <a:path w="7310" h="6525" extrusionOk="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190" name="Google Shape;1190;p78"/>
            <p:cNvSpPr/>
            <p:nvPr/>
          </p:nvSpPr>
          <p:spPr>
            <a:xfrm flipH="1">
              <a:off x="96076" y="658254"/>
              <a:ext cx="184651" cy="165556"/>
            </a:xfrm>
            <a:custGeom>
              <a:avLst/>
              <a:gdLst/>
              <a:ahLst/>
              <a:cxnLst/>
              <a:rect l="l" t="t" r="r" b="b"/>
              <a:pathLst>
                <a:path w="7310" h="6525" extrusionOk="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1191" name="Google Shape;1191;p78"/>
          <p:cNvSpPr txBox="1"/>
          <p:nvPr/>
        </p:nvSpPr>
        <p:spPr>
          <a:xfrm>
            <a:off x="1036450" y="882400"/>
            <a:ext cx="1985100" cy="2133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82875" tIns="91425" rIns="182875" bIns="365750" anchor="b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endParaRPr sz="1800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1192" name="Google Shape;1192;p78"/>
          <p:cNvSpPr txBox="1"/>
          <p:nvPr/>
        </p:nvSpPr>
        <p:spPr>
          <a:xfrm>
            <a:off x="1036450" y="3019861"/>
            <a:ext cx="1985100" cy="2133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82875" tIns="91425" rIns="182875" bIns="365750" anchor="b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endParaRPr sz="1000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1193" name="Google Shape;1193;p78"/>
          <p:cNvSpPr txBox="1">
            <a:spLocks noGrp="1"/>
          </p:cNvSpPr>
          <p:nvPr>
            <p:ph type="subTitle" idx="1"/>
          </p:nvPr>
        </p:nvSpPr>
        <p:spPr>
          <a:xfrm>
            <a:off x="1042075" y="882450"/>
            <a:ext cx="1985100" cy="2133300"/>
          </a:xfrm>
          <a:prstGeom prst="rect">
            <a:avLst/>
          </a:prstGeom>
        </p:spPr>
        <p:txBody>
          <a:bodyPr spcFirstLastPara="1" wrap="square" lIns="274300" tIns="91425" rIns="18287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1pPr>
            <a:lvl2pPr lvl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2pPr>
            <a:lvl3pPr lvl="2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3pPr>
            <a:lvl4pPr lvl="3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4pPr>
            <a:lvl5pPr lvl="4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5pPr>
            <a:lvl6pPr lvl="5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6pPr>
            <a:lvl7pPr lvl="6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7pPr>
            <a:lvl8pPr lvl="7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8pPr>
            <a:lvl9pPr lvl="8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9pPr>
          </a:lstStyle>
          <a:p>
            <a:endParaRPr/>
          </a:p>
        </p:txBody>
      </p:sp>
      <p:sp>
        <p:nvSpPr>
          <p:cNvPr id="1194" name="Google Shape;1194;p78"/>
          <p:cNvSpPr txBox="1">
            <a:spLocks noGrp="1"/>
          </p:cNvSpPr>
          <p:nvPr>
            <p:ph type="subTitle" idx="2"/>
          </p:nvPr>
        </p:nvSpPr>
        <p:spPr>
          <a:xfrm>
            <a:off x="1042100" y="3015800"/>
            <a:ext cx="1985100" cy="2133300"/>
          </a:xfrm>
          <a:prstGeom prst="rect">
            <a:avLst/>
          </a:prstGeom>
        </p:spPr>
        <p:txBody>
          <a:bodyPr spcFirstLastPara="1" wrap="square" lIns="274300" tIns="91425" rIns="18287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1pPr>
            <a:lvl2pPr lvl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2pPr>
            <a:lvl3pPr lvl="2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3pPr>
            <a:lvl4pPr lvl="3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4pPr>
            <a:lvl5pPr lvl="4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5pPr>
            <a:lvl6pPr lvl="5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6pPr>
            <a:lvl7pPr lvl="6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7pPr>
            <a:lvl8pPr lvl="7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8pPr>
            <a:lvl9pPr lvl="8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9pPr>
          </a:lstStyle>
          <a:p>
            <a:endParaRPr/>
          </a:p>
        </p:txBody>
      </p:sp>
      <p:cxnSp>
        <p:nvCxnSpPr>
          <p:cNvPr id="1195" name="Google Shape;1195;p78"/>
          <p:cNvCxnSpPr/>
          <p:nvPr/>
        </p:nvCxnSpPr>
        <p:spPr>
          <a:xfrm>
            <a:off x="1042100" y="334900"/>
            <a:ext cx="81024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96" name="Google Shape;1196;p78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97" name="Google Shape;1197;p78"/>
          <p:cNvCxnSpPr/>
          <p:nvPr/>
        </p:nvCxnSpPr>
        <p:spPr>
          <a:xfrm>
            <a:off x="8623975" y="-200"/>
            <a:ext cx="0" cy="51435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98" name="Google Shape;1198;p78"/>
          <p:cNvCxnSpPr/>
          <p:nvPr/>
        </p:nvCxnSpPr>
        <p:spPr>
          <a:xfrm>
            <a:off x="515350" y="-200"/>
            <a:ext cx="0" cy="51438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99" name="Google Shape;1199;p78"/>
          <p:cNvCxnSpPr/>
          <p:nvPr/>
        </p:nvCxnSpPr>
        <p:spPr>
          <a:xfrm>
            <a:off x="1042100" y="-200"/>
            <a:ext cx="0" cy="51438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00" name="Google Shape;1200;p78"/>
          <p:cNvSpPr txBox="1">
            <a:spLocks noGrp="1"/>
          </p:cNvSpPr>
          <p:nvPr>
            <p:ph type="body" idx="3"/>
          </p:nvPr>
        </p:nvSpPr>
        <p:spPr>
          <a:xfrm>
            <a:off x="3166350" y="1132823"/>
            <a:ext cx="5457600" cy="1604700"/>
          </a:xfrm>
          <a:prstGeom prst="rect">
            <a:avLst/>
          </a:prstGeom>
        </p:spPr>
        <p:txBody>
          <a:bodyPr spcFirstLastPara="1" wrap="square" lIns="274300" tIns="0" rIns="182875" bIns="0" anchor="t" anchorCtr="0">
            <a:norm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endParaRPr/>
          </a:p>
        </p:txBody>
      </p:sp>
      <p:sp>
        <p:nvSpPr>
          <p:cNvPr id="1201" name="Google Shape;1201;p78"/>
          <p:cNvSpPr txBox="1">
            <a:spLocks noGrp="1"/>
          </p:cNvSpPr>
          <p:nvPr>
            <p:ph type="body" idx="4"/>
          </p:nvPr>
        </p:nvSpPr>
        <p:spPr>
          <a:xfrm>
            <a:off x="3166350" y="3266210"/>
            <a:ext cx="5457600" cy="1604700"/>
          </a:xfrm>
          <a:prstGeom prst="rect">
            <a:avLst/>
          </a:prstGeom>
        </p:spPr>
        <p:txBody>
          <a:bodyPr spcFirstLastPara="1" wrap="square" lIns="274300" tIns="0" rIns="182875" bIns="0" anchor="t" anchorCtr="0">
            <a:norm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endParaRPr/>
          </a:p>
        </p:txBody>
      </p:sp>
      <p:sp>
        <p:nvSpPr>
          <p:cNvPr id="1202" name="Google Shape;1202;p78"/>
          <p:cNvSpPr txBox="1">
            <a:spLocks noGrp="1"/>
          </p:cNvSpPr>
          <p:nvPr>
            <p:ph type="title"/>
          </p:nvPr>
        </p:nvSpPr>
        <p:spPr>
          <a:xfrm flipH="1">
            <a:off x="1046175" y="334951"/>
            <a:ext cx="7576500" cy="547500"/>
          </a:xfrm>
          <a:prstGeom prst="rect">
            <a:avLst/>
          </a:prstGeom>
        </p:spPr>
        <p:txBody>
          <a:bodyPr spcFirstLastPara="1" wrap="square" lIns="274300" tIns="91425" rIns="91425" bIns="91425" anchor="ctr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9pPr>
          </a:lstStyle>
          <a:p>
            <a:endParaRPr/>
          </a:p>
        </p:txBody>
      </p:sp>
      <p:cxnSp>
        <p:nvCxnSpPr>
          <p:cNvPr id="1203" name="Google Shape;1203;p78"/>
          <p:cNvCxnSpPr/>
          <p:nvPr/>
        </p:nvCxnSpPr>
        <p:spPr>
          <a:xfrm>
            <a:off x="1042100" y="882400"/>
            <a:ext cx="75819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726">
          <p15:clr>
            <a:srgbClr val="E46962"/>
          </p15:clr>
        </p15:guide>
        <p15:guide id="2" orient="horz" pos="3042">
          <p15:clr>
            <a:srgbClr val="E46962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big ideas - ALT 1">
  <p:cSld name="BLANK_1_1_1_1_1_1_1_1_1_1_1_1_1_2">
    <p:bg>
      <p:bgPr>
        <a:solidFill>
          <a:schemeClr val="lt2"/>
        </a:solidFill>
        <a:effectLst/>
      </p:bgPr>
    </p:bg>
    <p:spTree>
      <p:nvGrpSpPr>
        <p:cNvPr id="1" name="Shape 1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5" name="Google Shape;1205;p79"/>
          <p:cNvGrpSpPr/>
          <p:nvPr/>
        </p:nvGrpSpPr>
        <p:grpSpPr>
          <a:xfrm rot="5400000">
            <a:off x="590952" y="3923898"/>
            <a:ext cx="369896" cy="333900"/>
            <a:chOff x="96076" y="654376"/>
            <a:chExt cx="369896" cy="333900"/>
          </a:xfrm>
        </p:grpSpPr>
        <p:cxnSp>
          <p:nvCxnSpPr>
            <p:cNvPr id="1206" name="Google Shape;1206;p79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207" name="Google Shape;1207;p79"/>
            <p:cNvSpPr/>
            <p:nvPr/>
          </p:nvSpPr>
          <p:spPr>
            <a:xfrm>
              <a:off x="281321" y="658254"/>
              <a:ext cx="184651" cy="165556"/>
            </a:xfrm>
            <a:custGeom>
              <a:avLst/>
              <a:gdLst/>
              <a:ahLst/>
              <a:cxnLst/>
              <a:rect l="l" t="t" r="r" b="b"/>
              <a:pathLst>
                <a:path w="7310" h="6525" extrusionOk="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208" name="Google Shape;1208;p79"/>
            <p:cNvSpPr/>
            <p:nvPr/>
          </p:nvSpPr>
          <p:spPr>
            <a:xfrm flipH="1">
              <a:off x="96076" y="658254"/>
              <a:ext cx="184651" cy="165556"/>
            </a:xfrm>
            <a:custGeom>
              <a:avLst/>
              <a:gdLst/>
              <a:ahLst/>
              <a:cxnLst/>
              <a:rect l="l" t="t" r="r" b="b"/>
              <a:pathLst>
                <a:path w="7310" h="6525" extrusionOk="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1209" name="Google Shape;1209;p79"/>
          <p:cNvGrpSpPr/>
          <p:nvPr/>
        </p:nvGrpSpPr>
        <p:grpSpPr>
          <a:xfrm rot="5400000">
            <a:off x="593777" y="1786135"/>
            <a:ext cx="369896" cy="333900"/>
            <a:chOff x="96076" y="654376"/>
            <a:chExt cx="369896" cy="333900"/>
          </a:xfrm>
        </p:grpSpPr>
        <p:cxnSp>
          <p:nvCxnSpPr>
            <p:cNvPr id="1210" name="Google Shape;1210;p79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211" name="Google Shape;1211;p79"/>
            <p:cNvSpPr/>
            <p:nvPr/>
          </p:nvSpPr>
          <p:spPr>
            <a:xfrm>
              <a:off x="281321" y="658254"/>
              <a:ext cx="184651" cy="165556"/>
            </a:xfrm>
            <a:custGeom>
              <a:avLst/>
              <a:gdLst/>
              <a:ahLst/>
              <a:cxnLst/>
              <a:rect l="l" t="t" r="r" b="b"/>
              <a:pathLst>
                <a:path w="7310" h="6525" extrusionOk="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212" name="Google Shape;1212;p79"/>
            <p:cNvSpPr/>
            <p:nvPr/>
          </p:nvSpPr>
          <p:spPr>
            <a:xfrm flipH="1">
              <a:off x="96076" y="658254"/>
              <a:ext cx="184651" cy="165556"/>
            </a:xfrm>
            <a:custGeom>
              <a:avLst/>
              <a:gdLst/>
              <a:ahLst/>
              <a:cxnLst/>
              <a:rect l="l" t="t" r="r" b="b"/>
              <a:pathLst>
                <a:path w="7310" h="6525" extrusionOk="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1213" name="Google Shape;1213;p79"/>
          <p:cNvSpPr txBox="1"/>
          <p:nvPr/>
        </p:nvSpPr>
        <p:spPr>
          <a:xfrm>
            <a:off x="1036450" y="882400"/>
            <a:ext cx="1985100" cy="2133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82875" tIns="91425" rIns="182875" bIns="365750" anchor="b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endParaRPr sz="1800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1214" name="Google Shape;1214;p79"/>
          <p:cNvSpPr txBox="1"/>
          <p:nvPr/>
        </p:nvSpPr>
        <p:spPr>
          <a:xfrm>
            <a:off x="1036450" y="3019861"/>
            <a:ext cx="1985100" cy="2133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82875" tIns="91425" rIns="182875" bIns="365750" anchor="b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endParaRPr sz="1000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1215" name="Google Shape;1215;p79"/>
          <p:cNvSpPr txBox="1">
            <a:spLocks noGrp="1"/>
          </p:cNvSpPr>
          <p:nvPr>
            <p:ph type="title"/>
          </p:nvPr>
        </p:nvSpPr>
        <p:spPr>
          <a:xfrm>
            <a:off x="1042100" y="886425"/>
            <a:ext cx="1979400" cy="2133300"/>
          </a:xfrm>
          <a:prstGeom prst="rect">
            <a:avLst/>
          </a:prstGeom>
        </p:spPr>
        <p:txBody>
          <a:bodyPr spcFirstLastPara="1" wrap="square" lIns="274300" tIns="0" rIns="182875" bIns="45700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9pPr>
          </a:lstStyle>
          <a:p>
            <a:endParaRPr/>
          </a:p>
        </p:txBody>
      </p:sp>
      <p:sp>
        <p:nvSpPr>
          <p:cNvPr id="1216" name="Google Shape;1216;p79"/>
          <p:cNvSpPr txBox="1">
            <a:spLocks noGrp="1"/>
          </p:cNvSpPr>
          <p:nvPr>
            <p:ph type="title" idx="2"/>
          </p:nvPr>
        </p:nvSpPr>
        <p:spPr>
          <a:xfrm>
            <a:off x="1042100" y="3023907"/>
            <a:ext cx="1985100" cy="2133300"/>
          </a:xfrm>
          <a:prstGeom prst="rect">
            <a:avLst/>
          </a:prstGeom>
        </p:spPr>
        <p:txBody>
          <a:bodyPr spcFirstLastPara="1" wrap="square" lIns="274300" tIns="0" rIns="182875" bIns="45700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9pPr>
          </a:lstStyle>
          <a:p>
            <a:endParaRPr/>
          </a:p>
        </p:txBody>
      </p:sp>
      <p:sp>
        <p:nvSpPr>
          <p:cNvPr id="1217" name="Google Shape;1217;p79"/>
          <p:cNvSpPr txBox="1">
            <a:spLocks noGrp="1"/>
          </p:cNvSpPr>
          <p:nvPr>
            <p:ph type="subTitle" idx="1"/>
          </p:nvPr>
        </p:nvSpPr>
        <p:spPr>
          <a:xfrm>
            <a:off x="1036450" y="-175"/>
            <a:ext cx="2930100" cy="335100"/>
          </a:xfrm>
          <a:prstGeom prst="rect">
            <a:avLst/>
          </a:prstGeom>
        </p:spPr>
        <p:txBody>
          <a:bodyPr spcFirstLastPara="1" wrap="square" lIns="274300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>
            <a:endParaRPr/>
          </a:p>
        </p:txBody>
      </p:sp>
      <p:sp>
        <p:nvSpPr>
          <p:cNvPr id="1218" name="Google Shape;1218;p79"/>
          <p:cNvSpPr txBox="1">
            <a:spLocks noGrp="1"/>
          </p:cNvSpPr>
          <p:nvPr>
            <p:ph type="subTitle" idx="3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spcFirstLastPara="1" wrap="square" lIns="91425" tIns="91425" rIns="274300" bIns="91425" anchor="ctr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>
            <a:endParaRPr/>
          </a:p>
        </p:txBody>
      </p:sp>
      <p:sp>
        <p:nvSpPr>
          <p:cNvPr id="1219" name="Google Shape;1219;p79"/>
          <p:cNvSpPr txBox="1">
            <a:spLocks noGrp="1"/>
          </p:cNvSpPr>
          <p:nvPr>
            <p:ph type="subTitle" idx="4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spcFirstLastPara="1" wrap="square" lIns="91425" tIns="91425" rIns="274300" bIns="91425" anchor="ctr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>
            <a:endParaRPr/>
          </a:p>
        </p:txBody>
      </p:sp>
      <p:cxnSp>
        <p:nvCxnSpPr>
          <p:cNvPr id="1220" name="Google Shape;1220;p79"/>
          <p:cNvCxnSpPr/>
          <p:nvPr/>
        </p:nvCxnSpPr>
        <p:spPr>
          <a:xfrm>
            <a:off x="1042100" y="334900"/>
            <a:ext cx="81024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21" name="Google Shape;1221;p79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22" name="Google Shape;1222;p79"/>
          <p:cNvCxnSpPr/>
          <p:nvPr/>
        </p:nvCxnSpPr>
        <p:spPr>
          <a:xfrm>
            <a:off x="8623975" y="-200"/>
            <a:ext cx="0" cy="51435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23" name="Google Shape;1223;p79"/>
          <p:cNvCxnSpPr/>
          <p:nvPr/>
        </p:nvCxnSpPr>
        <p:spPr>
          <a:xfrm>
            <a:off x="515350" y="-200"/>
            <a:ext cx="0" cy="51438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24" name="Google Shape;1224;p79"/>
          <p:cNvCxnSpPr/>
          <p:nvPr/>
        </p:nvCxnSpPr>
        <p:spPr>
          <a:xfrm>
            <a:off x="1042100" y="-200"/>
            <a:ext cx="0" cy="51438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25" name="Google Shape;1225;p79"/>
          <p:cNvSpPr txBox="1">
            <a:spLocks noGrp="1"/>
          </p:cNvSpPr>
          <p:nvPr>
            <p:ph type="body" idx="5"/>
          </p:nvPr>
        </p:nvSpPr>
        <p:spPr>
          <a:xfrm>
            <a:off x="3166350" y="1132823"/>
            <a:ext cx="5457600" cy="1604700"/>
          </a:xfrm>
          <a:prstGeom prst="rect">
            <a:avLst/>
          </a:prstGeom>
        </p:spPr>
        <p:txBody>
          <a:bodyPr spcFirstLastPara="1" wrap="square" lIns="274300" tIns="0" rIns="182875" bIns="0" anchor="t" anchorCtr="0">
            <a:norm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endParaRPr/>
          </a:p>
        </p:txBody>
      </p:sp>
      <p:sp>
        <p:nvSpPr>
          <p:cNvPr id="1226" name="Google Shape;1226;p79"/>
          <p:cNvSpPr txBox="1">
            <a:spLocks noGrp="1"/>
          </p:cNvSpPr>
          <p:nvPr>
            <p:ph type="body" idx="6"/>
          </p:nvPr>
        </p:nvSpPr>
        <p:spPr>
          <a:xfrm>
            <a:off x="3166350" y="3266210"/>
            <a:ext cx="5457600" cy="1604700"/>
          </a:xfrm>
          <a:prstGeom prst="rect">
            <a:avLst/>
          </a:prstGeom>
        </p:spPr>
        <p:txBody>
          <a:bodyPr spcFirstLastPara="1" wrap="square" lIns="274300" tIns="0" rIns="182875" bIns="0" anchor="t" anchorCtr="0">
            <a:norm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endParaRPr/>
          </a:p>
        </p:txBody>
      </p:sp>
      <p:sp>
        <p:nvSpPr>
          <p:cNvPr id="1227" name="Google Shape;1227;p79"/>
          <p:cNvSpPr txBox="1">
            <a:spLocks noGrp="1"/>
          </p:cNvSpPr>
          <p:nvPr>
            <p:ph type="title" idx="7"/>
          </p:nvPr>
        </p:nvSpPr>
        <p:spPr>
          <a:xfrm flipH="1">
            <a:off x="1046175" y="334951"/>
            <a:ext cx="7576500" cy="547500"/>
          </a:xfrm>
          <a:prstGeom prst="rect">
            <a:avLst/>
          </a:prstGeom>
        </p:spPr>
        <p:txBody>
          <a:bodyPr spcFirstLastPara="1" wrap="square" lIns="274300" tIns="91425" rIns="91425" bIns="91425" anchor="ctr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9pPr>
          </a:lstStyle>
          <a:p>
            <a:endParaRPr/>
          </a:p>
        </p:txBody>
      </p:sp>
      <p:cxnSp>
        <p:nvCxnSpPr>
          <p:cNvPr id="1228" name="Google Shape;1228;p79"/>
          <p:cNvCxnSpPr/>
          <p:nvPr/>
        </p:nvCxnSpPr>
        <p:spPr>
          <a:xfrm>
            <a:off x="1042100" y="882400"/>
            <a:ext cx="75819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726">
          <p15:clr>
            <a:srgbClr val="E46962"/>
          </p15:clr>
        </p15:guide>
        <p15:guide id="2" orient="horz" pos="3042">
          <p15:clr>
            <a:srgbClr val="E46962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big ideas">
  <p:cSld name="BLANK_1_1_1_1_1_1_1_1_1_1_1_1_1_1">
    <p:bg>
      <p:bgPr>
        <a:solidFill>
          <a:schemeClr val="lt2"/>
        </a:solidFill>
        <a:effectLst/>
      </p:bgPr>
    </p:bg>
    <p:spTree>
      <p:nvGrpSpPr>
        <p:cNvPr id="1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0" name="Google Shape;1230;p80"/>
          <p:cNvGrpSpPr/>
          <p:nvPr/>
        </p:nvGrpSpPr>
        <p:grpSpPr>
          <a:xfrm rot="5400000">
            <a:off x="593015" y="4280998"/>
            <a:ext cx="369896" cy="333900"/>
            <a:chOff x="96076" y="654376"/>
            <a:chExt cx="369896" cy="333900"/>
          </a:xfrm>
        </p:grpSpPr>
        <p:cxnSp>
          <p:nvCxnSpPr>
            <p:cNvPr id="1231" name="Google Shape;1231;p80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232" name="Google Shape;1232;p80"/>
            <p:cNvSpPr/>
            <p:nvPr/>
          </p:nvSpPr>
          <p:spPr>
            <a:xfrm>
              <a:off x="281321" y="658254"/>
              <a:ext cx="184651" cy="165556"/>
            </a:xfrm>
            <a:custGeom>
              <a:avLst/>
              <a:gdLst/>
              <a:ahLst/>
              <a:cxnLst/>
              <a:rect l="l" t="t" r="r" b="b"/>
              <a:pathLst>
                <a:path w="7310" h="6525" extrusionOk="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233" name="Google Shape;1233;p80"/>
            <p:cNvSpPr/>
            <p:nvPr/>
          </p:nvSpPr>
          <p:spPr>
            <a:xfrm flipH="1">
              <a:off x="96076" y="658254"/>
              <a:ext cx="184651" cy="165556"/>
            </a:xfrm>
            <a:custGeom>
              <a:avLst/>
              <a:gdLst/>
              <a:ahLst/>
              <a:cxnLst/>
              <a:rect l="l" t="t" r="r" b="b"/>
              <a:pathLst>
                <a:path w="7310" h="6525" extrusionOk="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1234" name="Google Shape;1234;p80"/>
          <p:cNvGrpSpPr/>
          <p:nvPr/>
        </p:nvGrpSpPr>
        <p:grpSpPr>
          <a:xfrm rot="5400000">
            <a:off x="591615" y="2800698"/>
            <a:ext cx="369896" cy="333900"/>
            <a:chOff x="96076" y="654376"/>
            <a:chExt cx="369896" cy="333900"/>
          </a:xfrm>
        </p:grpSpPr>
        <p:cxnSp>
          <p:nvCxnSpPr>
            <p:cNvPr id="1235" name="Google Shape;1235;p80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236" name="Google Shape;1236;p80"/>
            <p:cNvSpPr/>
            <p:nvPr/>
          </p:nvSpPr>
          <p:spPr>
            <a:xfrm>
              <a:off x="281321" y="658254"/>
              <a:ext cx="184651" cy="165556"/>
            </a:xfrm>
            <a:custGeom>
              <a:avLst/>
              <a:gdLst/>
              <a:ahLst/>
              <a:cxnLst/>
              <a:rect l="l" t="t" r="r" b="b"/>
              <a:pathLst>
                <a:path w="7310" h="6525" extrusionOk="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237" name="Google Shape;1237;p80"/>
            <p:cNvSpPr/>
            <p:nvPr/>
          </p:nvSpPr>
          <p:spPr>
            <a:xfrm flipH="1">
              <a:off x="96076" y="658254"/>
              <a:ext cx="184651" cy="165556"/>
            </a:xfrm>
            <a:custGeom>
              <a:avLst/>
              <a:gdLst/>
              <a:ahLst/>
              <a:cxnLst/>
              <a:rect l="l" t="t" r="r" b="b"/>
              <a:pathLst>
                <a:path w="7310" h="6525" extrusionOk="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1238" name="Google Shape;1238;p80"/>
          <p:cNvGrpSpPr/>
          <p:nvPr/>
        </p:nvGrpSpPr>
        <p:grpSpPr>
          <a:xfrm rot="5400000">
            <a:off x="594440" y="1320410"/>
            <a:ext cx="369896" cy="333900"/>
            <a:chOff x="96076" y="654376"/>
            <a:chExt cx="369896" cy="333900"/>
          </a:xfrm>
        </p:grpSpPr>
        <p:cxnSp>
          <p:nvCxnSpPr>
            <p:cNvPr id="1239" name="Google Shape;1239;p80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240" name="Google Shape;1240;p80"/>
            <p:cNvSpPr/>
            <p:nvPr/>
          </p:nvSpPr>
          <p:spPr>
            <a:xfrm>
              <a:off x="281321" y="658254"/>
              <a:ext cx="184651" cy="165556"/>
            </a:xfrm>
            <a:custGeom>
              <a:avLst/>
              <a:gdLst/>
              <a:ahLst/>
              <a:cxnLst/>
              <a:rect l="l" t="t" r="r" b="b"/>
              <a:pathLst>
                <a:path w="7310" h="6525" extrusionOk="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241" name="Google Shape;1241;p80"/>
            <p:cNvSpPr/>
            <p:nvPr/>
          </p:nvSpPr>
          <p:spPr>
            <a:xfrm flipH="1">
              <a:off x="96076" y="658254"/>
              <a:ext cx="184651" cy="165556"/>
            </a:xfrm>
            <a:custGeom>
              <a:avLst/>
              <a:gdLst/>
              <a:ahLst/>
              <a:cxnLst/>
              <a:rect l="l" t="t" r="r" b="b"/>
              <a:pathLst>
                <a:path w="7310" h="6525" extrusionOk="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1242" name="Google Shape;1242;p80"/>
          <p:cNvSpPr txBox="1">
            <a:spLocks noGrp="1"/>
          </p:cNvSpPr>
          <p:nvPr>
            <p:ph type="title"/>
          </p:nvPr>
        </p:nvSpPr>
        <p:spPr>
          <a:xfrm flipH="1">
            <a:off x="1046175" y="334951"/>
            <a:ext cx="7576500" cy="547500"/>
          </a:xfrm>
          <a:prstGeom prst="rect">
            <a:avLst/>
          </a:prstGeom>
        </p:spPr>
        <p:txBody>
          <a:bodyPr spcFirstLastPara="1" wrap="square" lIns="274300" tIns="91425" rIns="91425" bIns="91425" anchor="ctr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243" name="Google Shape;1243;p80"/>
          <p:cNvSpPr txBox="1"/>
          <p:nvPr/>
        </p:nvSpPr>
        <p:spPr>
          <a:xfrm>
            <a:off x="1040600" y="3719118"/>
            <a:ext cx="1985100" cy="1424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82875" tIns="91425" rIns="182875" bIns="365750" anchor="b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endParaRPr sz="1000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1244" name="Google Shape;1244;p80"/>
          <p:cNvSpPr txBox="1"/>
          <p:nvPr/>
        </p:nvSpPr>
        <p:spPr>
          <a:xfrm>
            <a:off x="1040600" y="2311041"/>
            <a:ext cx="1985100" cy="1424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82875" tIns="91425" rIns="182875" bIns="365750" anchor="b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endParaRPr sz="1000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1245" name="Google Shape;1245;p80"/>
          <p:cNvSpPr txBox="1"/>
          <p:nvPr/>
        </p:nvSpPr>
        <p:spPr>
          <a:xfrm>
            <a:off x="1040600" y="882450"/>
            <a:ext cx="1985100" cy="1424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82875" tIns="91425" rIns="182875" bIns="365750" anchor="b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endParaRPr sz="1000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1246" name="Google Shape;1246;p80"/>
          <p:cNvSpPr txBox="1">
            <a:spLocks noGrp="1"/>
          </p:cNvSpPr>
          <p:nvPr>
            <p:ph type="body" idx="1"/>
          </p:nvPr>
        </p:nvSpPr>
        <p:spPr>
          <a:xfrm>
            <a:off x="3166350" y="2557587"/>
            <a:ext cx="5457600" cy="1173600"/>
          </a:xfrm>
          <a:prstGeom prst="rect">
            <a:avLst/>
          </a:prstGeom>
        </p:spPr>
        <p:txBody>
          <a:bodyPr spcFirstLastPara="1" wrap="square" lIns="274300" tIns="0" rIns="182875" bIns="0" anchor="t" anchorCtr="0">
            <a:norm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endParaRPr/>
          </a:p>
        </p:txBody>
      </p:sp>
      <p:sp>
        <p:nvSpPr>
          <p:cNvPr id="1247" name="Google Shape;1247;p80"/>
          <p:cNvSpPr txBox="1">
            <a:spLocks noGrp="1"/>
          </p:cNvSpPr>
          <p:nvPr>
            <p:ph type="body" idx="2"/>
          </p:nvPr>
        </p:nvSpPr>
        <p:spPr>
          <a:xfrm>
            <a:off x="3166350" y="3965664"/>
            <a:ext cx="5457600" cy="1173600"/>
          </a:xfrm>
          <a:prstGeom prst="rect">
            <a:avLst/>
          </a:prstGeom>
        </p:spPr>
        <p:txBody>
          <a:bodyPr spcFirstLastPara="1" wrap="square" lIns="274300" tIns="0" rIns="182875" bIns="0" anchor="t" anchorCtr="0">
            <a:norm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marL="914400" lvl="1" indent="-2921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marL="1371600" lvl="2" indent="-2921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marL="1828800" lvl="3" indent="-2921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marL="2286000" lvl="4" indent="-2921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marL="2743200" lvl="5" indent="-2921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marL="3200400" lvl="6" indent="-2921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marL="3657600" lvl="7" indent="-2921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marL="4114800" lvl="8" indent="-292100">
              <a:spcBef>
                <a:spcPts val="800"/>
              </a:spcBef>
              <a:spcAft>
                <a:spcPts val="80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endParaRPr/>
          </a:p>
        </p:txBody>
      </p:sp>
      <p:cxnSp>
        <p:nvCxnSpPr>
          <p:cNvPr id="1248" name="Google Shape;1248;p80"/>
          <p:cNvCxnSpPr/>
          <p:nvPr/>
        </p:nvCxnSpPr>
        <p:spPr>
          <a:xfrm>
            <a:off x="1042100" y="334900"/>
            <a:ext cx="81024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49" name="Google Shape;1249;p80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50" name="Google Shape;1250;p80"/>
          <p:cNvCxnSpPr/>
          <p:nvPr/>
        </p:nvCxnSpPr>
        <p:spPr>
          <a:xfrm>
            <a:off x="515350" y="-200"/>
            <a:ext cx="0" cy="51438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51" name="Google Shape;1251;p80"/>
          <p:cNvCxnSpPr/>
          <p:nvPr/>
        </p:nvCxnSpPr>
        <p:spPr>
          <a:xfrm>
            <a:off x="1042100" y="-200"/>
            <a:ext cx="0" cy="51438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52" name="Google Shape;1252;p80"/>
          <p:cNvCxnSpPr/>
          <p:nvPr/>
        </p:nvCxnSpPr>
        <p:spPr>
          <a:xfrm>
            <a:off x="8623975" y="-200"/>
            <a:ext cx="0" cy="51435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53" name="Google Shape;1253;p80"/>
          <p:cNvSpPr txBox="1">
            <a:spLocks noGrp="1"/>
          </p:cNvSpPr>
          <p:nvPr>
            <p:ph type="body" idx="3"/>
          </p:nvPr>
        </p:nvSpPr>
        <p:spPr>
          <a:xfrm>
            <a:off x="3166350" y="1128996"/>
            <a:ext cx="5457600" cy="1173600"/>
          </a:xfrm>
          <a:prstGeom prst="rect">
            <a:avLst/>
          </a:prstGeom>
        </p:spPr>
        <p:txBody>
          <a:bodyPr spcFirstLastPara="1" wrap="square" lIns="274300" tIns="0" rIns="182875" bIns="0" anchor="t" anchorCtr="0">
            <a:norm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endParaRPr/>
          </a:p>
        </p:txBody>
      </p:sp>
      <p:cxnSp>
        <p:nvCxnSpPr>
          <p:cNvPr id="1254" name="Google Shape;1254;p80"/>
          <p:cNvCxnSpPr/>
          <p:nvPr/>
        </p:nvCxnSpPr>
        <p:spPr>
          <a:xfrm>
            <a:off x="1042100" y="882400"/>
            <a:ext cx="75819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55" name="Google Shape;1255;p80"/>
          <p:cNvSpPr txBox="1">
            <a:spLocks noGrp="1"/>
          </p:cNvSpPr>
          <p:nvPr>
            <p:ph type="subTitle" idx="4"/>
          </p:nvPr>
        </p:nvSpPr>
        <p:spPr>
          <a:xfrm>
            <a:off x="1042075" y="882450"/>
            <a:ext cx="1985100" cy="1424400"/>
          </a:xfrm>
          <a:prstGeom prst="rect">
            <a:avLst/>
          </a:prstGeom>
        </p:spPr>
        <p:txBody>
          <a:bodyPr spcFirstLastPara="1" wrap="square" lIns="274300" tIns="91425" rIns="18287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1pPr>
            <a:lvl2pPr lvl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2pPr>
            <a:lvl3pPr lvl="2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3pPr>
            <a:lvl4pPr lvl="3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4pPr>
            <a:lvl5pPr lvl="4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5pPr>
            <a:lvl6pPr lvl="5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6pPr>
            <a:lvl7pPr lvl="6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7pPr>
            <a:lvl8pPr lvl="7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8pPr>
            <a:lvl9pPr lvl="8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9pPr>
          </a:lstStyle>
          <a:p>
            <a:endParaRPr/>
          </a:p>
        </p:txBody>
      </p:sp>
      <p:sp>
        <p:nvSpPr>
          <p:cNvPr id="1256" name="Google Shape;1256;p80"/>
          <p:cNvSpPr txBox="1">
            <a:spLocks noGrp="1"/>
          </p:cNvSpPr>
          <p:nvPr>
            <p:ph type="subTitle" idx="5"/>
          </p:nvPr>
        </p:nvSpPr>
        <p:spPr>
          <a:xfrm>
            <a:off x="1042075" y="2311050"/>
            <a:ext cx="1985100" cy="1424400"/>
          </a:xfrm>
          <a:prstGeom prst="rect">
            <a:avLst/>
          </a:prstGeom>
        </p:spPr>
        <p:txBody>
          <a:bodyPr spcFirstLastPara="1" wrap="square" lIns="274300" tIns="91425" rIns="18287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1pPr>
            <a:lvl2pPr lvl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2pPr>
            <a:lvl3pPr lvl="2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3pPr>
            <a:lvl4pPr lvl="3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4pPr>
            <a:lvl5pPr lvl="4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5pPr>
            <a:lvl6pPr lvl="5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6pPr>
            <a:lvl7pPr lvl="6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7pPr>
            <a:lvl8pPr lvl="7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8pPr>
            <a:lvl9pPr lvl="8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9pPr>
          </a:lstStyle>
          <a:p>
            <a:endParaRPr/>
          </a:p>
        </p:txBody>
      </p:sp>
      <p:sp>
        <p:nvSpPr>
          <p:cNvPr id="1257" name="Google Shape;1257;p80"/>
          <p:cNvSpPr txBox="1">
            <a:spLocks noGrp="1"/>
          </p:cNvSpPr>
          <p:nvPr>
            <p:ph type="subTitle" idx="6"/>
          </p:nvPr>
        </p:nvSpPr>
        <p:spPr>
          <a:xfrm>
            <a:off x="1042075" y="3735450"/>
            <a:ext cx="1985100" cy="1424400"/>
          </a:xfrm>
          <a:prstGeom prst="rect">
            <a:avLst/>
          </a:prstGeom>
        </p:spPr>
        <p:txBody>
          <a:bodyPr spcFirstLastPara="1" wrap="square" lIns="274300" tIns="91425" rIns="18287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1pPr>
            <a:lvl2pPr lvl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2pPr>
            <a:lvl3pPr lvl="2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3pPr>
            <a:lvl4pPr lvl="3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4pPr>
            <a:lvl5pPr lvl="4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5pPr>
            <a:lvl6pPr lvl="5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6pPr>
            <a:lvl7pPr lvl="6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7pPr>
            <a:lvl8pPr lvl="7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8pPr>
            <a:lvl9pPr lvl="8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big ideas - ALT 1">
  <p:cSld name="BLANK_1_1_1_1_1_1_1_1_1_1_1_1_1_1_2">
    <p:bg>
      <p:bgPr>
        <a:solidFill>
          <a:schemeClr val="lt2"/>
        </a:solidFill>
        <a:effectLst/>
      </p:bgPr>
    </p:bg>
    <p:spTree>
      <p:nvGrpSpPr>
        <p:cNvPr id="1" name="Shape 1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9" name="Google Shape;1259;p81"/>
          <p:cNvGrpSpPr/>
          <p:nvPr/>
        </p:nvGrpSpPr>
        <p:grpSpPr>
          <a:xfrm rot="5400000">
            <a:off x="593015" y="4280998"/>
            <a:ext cx="369896" cy="333900"/>
            <a:chOff x="96076" y="654376"/>
            <a:chExt cx="369896" cy="333900"/>
          </a:xfrm>
        </p:grpSpPr>
        <p:cxnSp>
          <p:nvCxnSpPr>
            <p:cNvPr id="1260" name="Google Shape;1260;p81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261" name="Google Shape;1261;p81"/>
            <p:cNvSpPr/>
            <p:nvPr/>
          </p:nvSpPr>
          <p:spPr>
            <a:xfrm>
              <a:off x="281321" y="658254"/>
              <a:ext cx="184651" cy="165556"/>
            </a:xfrm>
            <a:custGeom>
              <a:avLst/>
              <a:gdLst/>
              <a:ahLst/>
              <a:cxnLst/>
              <a:rect l="l" t="t" r="r" b="b"/>
              <a:pathLst>
                <a:path w="7310" h="6525" extrusionOk="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262" name="Google Shape;1262;p81"/>
            <p:cNvSpPr/>
            <p:nvPr/>
          </p:nvSpPr>
          <p:spPr>
            <a:xfrm flipH="1">
              <a:off x="96076" y="658254"/>
              <a:ext cx="184651" cy="165556"/>
            </a:xfrm>
            <a:custGeom>
              <a:avLst/>
              <a:gdLst/>
              <a:ahLst/>
              <a:cxnLst/>
              <a:rect l="l" t="t" r="r" b="b"/>
              <a:pathLst>
                <a:path w="7310" h="6525" extrusionOk="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1263" name="Google Shape;1263;p81"/>
          <p:cNvGrpSpPr/>
          <p:nvPr/>
        </p:nvGrpSpPr>
        <p:grpSpPr>
          <a:xfrm rot="5400000">
            <a:off x="591615" y="2800698"/>
            <a:ext cx="369896" cy="333900"/>
            <a:chOff x="96076" y="654376"/>
            <a:chExt cx="369896" cy="333900"/>
          </a:xfrm>
        </p:grpSpPr>
        <p:cxnSp>
          <p:nvCxnSpPr>
            <p:cNvPr id="1264" name="Google Shape;1264;p81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265" name="Google Shape;1265;p81"/>
            <p:cNvSpPr/>
            <p:nvPr/>
          </p:nvSpPr>
          <p:spPr>
            <a:xfrm>
              <a:off x="281321" y="658254"/>
              <a:ext cx="184651" cy="165556"/>
            </a:xfrm>
            <a:custGeom>
              <a:avLst/>
              <a:gdLst/>
              <a:ahLst/>
              <a:cxnLst/>
              <a:rect l="l" t="t" r="r" b="b"/>
              <a:pathLst>
                <a:path w="7310" h="6525" extrusionOk="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266" name="Google Shape;1266;p81"/>
            <p:cNvSpPr/>
            <p:nvPr/>
          </p:nvSpPr>
          <p:spPr>
            <a:xfrm flipH="1">
              <a:off x="96076" y="658254"/>
              <a:ext cx="184651" cy="165556"/>
            </a:xfrm>
            <a:custGeom>
              <a:avLst/>
              <a:gdLst/>
              <a:ahLst/>
              <a:cxnLst/>
              <a:rect l="l" t="t" r="r" b="b"/>
              <a:pathLst>
                <a:path w="7310" h="6525" extrusionOk="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1267" name="Google Shape;1267;p81"/>
          <p:cNvGrpSpPr/>
          <p:nvPr/>
        </p:nvGrpSpPr>
        <p:grpSpPr>
          <a:xfrm rot="5400000">
            <a:off x="594440" y="1320410"/>
            <a:ext cx="369896" cy="333900"/>
            <a:chOff x="96076" y="654376"/>
            <a:chExt cx="369896" cy="333900"/>
          </a:xfrm>
        </p:grpSpPr>
        <p:cxnSp>
          <p:nvCxnSpPr>
            <p:cNvPr id="1268" name="Google Shape;1268;p81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269" name="Google Shape;1269;p81"/>
            <p:cNvSpPr/>
            <p:nvPr/>
          </p:nvSpPr>
          <p:spPr>
            <a:xfrm>
              <a:off x="281321" y="658254"/>
              <a:ext cx="184651" cy="165556"/>
            </a:xfrm>
            <a:custGeom>
              <a:avLst/>
              <a:gdLst/>
              <a:ahLst/>
              <a:cxnLst/>
              <a:rect l="l" t="t" r="r" b="b"/>
              <a:pathLst>
                <a:path w="7310" h="6525" extrusionOk="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270" name="Google Shape;1270;p81"/>
            <p:cNvSpPr/>
            <p:nvPr/>
          </p:nvSpPr>
          <p:spPr>
            <a:xfrm flipH="1">
              <a:off x="96076" y="658254"/>
              <a:ext cx="184651" cy="165556"/>
            </a:xfrm>
            <a:custGeom>
              <a:avLst/>
              <a:gdLst/>
              <a:ahLst/>
              <a:cxnLst/>
              <a:rect l="l" t="t" r="r" b="b"/>
              <a:pathLst>
                <a:path w="7310" h="6525" extrusionOk="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1271" name="Google Shape;1271;p81"/>
          <p:cNvSpPr txBox="1">
            <a:spLocks noGrp="1"/>
          </p:cNvSpPr>
          <p:nvPr>
            <p:ph type="title"/>
          </p:nvPr>
        </p:nvSpPr>
        <p:spPr>
          <a:xfrm flipH="1">
            <a:off x="1046175" y="334951"/>
            <a:ext cx="7576500" cy="547500"/>
          </a:xfrm>
          <a:prstGeom prst="rect">
            <a:avLst/>
          </a:prstGeom>
        </p:spPr>
        <p:txBody>
          <a:bodyPr spcFirstLastPara="1" wrap="square" lIns="274300" tIns="91425" rIns="91425" bIns="91425" anchor="ctr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272" name="Google Shape;1272;p81"/>
          <p:cNvSpPr txBox="1"/>
          <p:nvPr/>
        </p:nvSpPr>
        <p:spPr>
          <a:xfrm>
            <a:off x="1040600" y="3719118"/>
            <a:ext cx="1985100" cy="1424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82875" tIns="91425" rIns="182875" bIns="365750" anchor="b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endParaRPr sz="1000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1273" name="Google Shape;1273;p81"/>
          <p:cNvSpPr txBox="1"/>
          <p:nvPr/>
        </p:nvSpPr>
        <p:spPr>
          <a:xfrm>
            <a:off x="1040600" y="2311041"/>
            <a:ext cx="1985100" cy="1424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82875" tIns="91425" rIns="182875" bIns="365750" anchor="b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endParaRPr sz="1000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1274" name="Google Shape;1274;p81"/>
          <p:cNvSpPr txBox="1"/>
          <p:nvPr/>
        </p:nvSpPr>
        <p:spPr>
          <a:xfrm>
            <a:off x="1040600" y="882450"/>
            <a:ext cx="1985100" cy="1424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82875" tIns="91425" rIns="182875" bIns="365750" anchor="b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endParaRPr sz="1000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1275" name="Google Shape;1275;p81"/>
          <p:cNvSpPr txBox="1">
            <a:spLocks noGrp="1"/>
          </p:cNvSpPr>
          <p:nvPr>
            <p:ph type="body" idx="1"/>
          </p:nvPr>
        </p:nvSpPr>
        <p:spPr>
          <a:xfrm>
            <a:off x="3166350" y="2557587"/>
            <a:ext cx="5457600" cy="1173600"/>
          </a:xfrm>
          <a:prstGeom prst="rect">
            <a:avLst/>
          </a:prstGeom>
        </p:spPr>
        <p:txBody>
          <a:bodyPr spcFirstLastPara="1" wrap="square" lIns="274300" tIns="0" rIns="182875" bIns="0" anchor="t" anchorCtr="0">
            <a:norm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endParaRPr/>
          </a:p>
        </p:txBody>
      </p:sp>
      <p:sp>
        <p:nvSpPr>
          <p:cNvPr id="1276" name="Google Shape;1276;p81"/>
          <p:cNvSpPr txBox="1">
            <a:spLocks noGrp="1"/>
          </p:cNvSpPr>
          <p:nvPr>
            <p:ph type="body" idx="2"/>
          </p:nvPr>
        </p:nvSpPr>
        <p:spPr>
          <a:xfrm>
            <a:off x="3166350" y="3965664"/>
            <a:ext cx="5457600" cy="1173600"/>
          </a:xfrm>
          <a:prstGeom prst="rect">
            <a:avLst/>
          </a:prstGeom>
        </p:spPr>
        <p:txBody>
          <a:bodyPr spcFirstLastPara="1" wrap="square" lIns="274300" tIns="0" rIns="182875" bIns="0" anchor="t" anchorCtr="0">
            <a:norm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marL="914400" lvl="1" indent="-2921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marL="1371600" lvl="2" indent="-2921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marL="1828800" lvl="3" indent="-2921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marL="2286000" lvl="4" indent="-2921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marL="2743200" lvl="5" indent="-2921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marL="3200400" lvl="6" indent="-2921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marL="3657600" lvl="7" indent="-2921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marL="4114800" lvl="8" indent="-292100">
              <a:spcBef>
                <a:spcPts val="800"/>
              </a:spcBef>
              <a:spcAft>
                <a:spcPts val="80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endParaRPr/>
          </a:p>
        </p:txBody>
      </p:sp>
      <p:cxnSp>
        <p:nvCxnSpPr>
          <p:cNvPr id="1277" name="Google Shape;1277;p81"/>
          <p:cNvCxnSpPr/>
          <p:nvPr/>
        </p:nvCxnSpPr>
        <p:spPr>
          <a:xfrm>
            <a:off x="1042100" y="334900"/>
            <a:ext cx="81024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78" name="Google Shape;1278;p81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79" name="Google Shape;1279;p81"/>
          <p:cNvCxnSpPr/>
          <p:nvPr/>
        </p:nvCxnSpPr>
        <p:spPr>
          <a:xfrm>
            <a:off x="515350" y="-200"/>
            <a:ext cx="0" cy="51438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80" name="Google Shape;1280;p81"/>
          <p:cNvCxnSpPr/>
          <p:nvPr/>
        </p:nvCxnSpPr>
        <p:spPr>
          <a:xfrm>
            <a:off x="1042100" y="-200"/>
            <a:ext cx="0" cy="51438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81" name="Google Shape;1281;p81"/>
          <p:cNvCxnSpPr/>
          <p:nvPr/>
        </p:nvCxnSpPr>
        <p:spPr>
          <a:xfrm>
            <a:off x="8623975" y="-200"/>
            <a:ext cx="0" cy="51435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82" name="Google Shape;1282;p81"/>
          <p:cNvSpPr txBox="1">
            <a:spLocks noGrp="1"/>
          </p:cNvSpPr>
          <p:nvPr>
            <p:ph type="body" idx="3"/>
          </p:nvPr>
        </p:nvSpPr>
        <p:spPr>
          <a:xfrm>
            <a:off x="3166350" y="1128996"/>
            <a:ext cx="5457600" cy="1173600"/>
          </a:xfrm>
          <a:prstGeom prst="rect">
            <a:avLst/>
          </a:prstGeom>
        </p:spPr>
        <p:txBody>
          <a:bodyPr spcFirstLastPara="1" wrap="square" lIns="274300" tIns="0" rIns="182875" bIns="0" anchor="t" anchorCtr="0">
            <a:norm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endParaRPr/>
          </a:p>
        </p:txBody>
      </p:sp>
      <p:cxnSp>
        <p:nvCxnSpPr>
          <p:cNvPr id="1283" name="Google Shape;1283;p81"/>
          <p:cNvCxnSpPr/>
          <p:nvPr/>
        </p:nvCxnSpPr>
        <p:spPr>
          <a:xfrm>
            <a:off x="1042100" y="882400"/>
            <a:ext cx="75819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84" name="Google Shape;1284;p81"/>
          <p:cNvSpPr txBox="1">
            <a:spLocks noGrp="1"/>
          </p:cNvSpPr>
          <p:nvPr>
            <p:ph type="subTitle" idx="4"/>
          </p:nvPr>
        </p:nvSpPr>
        <p:spPr>
          <a:xfrm>
            <a:off x="1042075" y="882450"/>
            <a:ext cx="1985100" cy="1424400"/>
          </a:xfrm>
          <a:prstGeom prst="rect">
            <a:avLst/>
          </a:prstGeom>
        </p:spPr>
        <p:txBody>
          <a:bodyPr spcFirstLastPara="1" wrap="square" lIns="274300" tIns="91425" rIns="18287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1pPr>
            <a:lvl2pPr lvl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2pPr>
            <a:lvl3pPr lvl="2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3pPr>
            <a:lvl4pPr lvl="3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4pPr>
            <a:lvl5pPr lvl="4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5pPr>
            <a:lvl6pPr lvl="5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6pPr>
            <a:lvl7pPr lvl="6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7pPr>
            <a:lvl8pPr lvl="7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8pPr>
            <a:lvl9pPr lvl="8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9pPr>
          </a:lstStyle>
          <a:p>
            <a:endParaRPr/>
          </a:p>
        </p:txBody>
      </p:sp>
      <p:sp>
        <p:nvSpPr>
          <p:cNvPr id="1285" name="Google Shape;1285;p81"/>
          <p:cNvSpPr txBox="1">
            <a:spLocks noGrp="1"/>
          </p:cNvSpPr>
          <p:nvPr>
            <p:ph type="subTitle" idx="5"/>
          </p:nvPr>
        </p:nvSpPr>
        <p:spPr>
          <a:xfrm>
            <a:off x="1042075" y="2311050"/>
            <a:ext cx="1985100" cy="1424400"/>
          </a:xfrm>
          <a:prstGeom prst="rect">
            <a:avLst/>
          </a:prstGeom>
        </p:spPr>
        <p:txBody>
          <a:bodyPr spcFirstLastPara="1" wrap="square" lIns="274300" tIns="91425" rIns="18287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1pPr>
            <a:lvl2pPr lvl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2pPr>
            <a:lvl3pPr lvl="2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3pPr>
            <a:lvl4pPr lvl="3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4pPr>
            <a:lvl5pPr lvl="4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5pPr>
            <a:lvl6pPr lvl="5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6pPr>
            <a:lvl7pPr lvl="6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7pPr>
            <a:lvl8pPr lvl="7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8pPr>
            <a:lvl9pPr lvl="8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9pPr>
          </a:lstStyle>
          <a:p>
            <a:endParaRPr/>
          </a:p>
        </p:txBody>
      </p:sp>
      <p:sp>
        <p:nvSpPr>
          <p:cNvPr id="1286" name="Google Shape;1286;p81"/>
          <p:cNvSpPr txBox="1">
            <a:spLocks noGrp="1"/>
          </p:cNvSpPr>
          <p:nvPr>
            <p:ph type="subTitle" idx="6"/>
          </p:nvPr>
        </p:nvSpPr>
        <p:spPr>
          <a:xfrm>
            <a:off x="1042075" y="3735450"/>
            <a:ext cx="1985100" cy="1424400"/>
          </a:xfrm>
          <a:prstGeom prst="rect">
            <a:avLst/>
          </a:prstGeom>
        </p:spPr>
        <p:txBody>
          <a:bodyPr spcFirstLastPara="1" wrap="square" lIns="274300" tIns="91425" rIns="18287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1pPr>
            <a:lvl2pPr lvl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2pPr>
            <a:lvl3pPr lvl="2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3pPr>
            <a:lvl4pPr lvl="3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4pPr>
            <a:lvl5pPr lvl="4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5pPr>
            <a:lvl6pPr lvl="5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6pPr>
            <a:lvl7pPr lvl="6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7pPr>
            <a:lvl8pPr lvl="7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8pPr>
            <a:lvl9pPr lvl="8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9pPr>
          </a:lstStyle>
          <a:p>
            <a:endParaRPr/>
          </a:p>
        </p:txBody>
      </p:sp>
      <p:sp>
        <p:nvSpPr>
          <p:cNvPr id="1287" name="Google Shape;1287;p81"/>
          <p:cNvSpPr txBox="1">
            <a:spLocks noGrp="1"/>
          </p:cNvSpPr>
          <p:nvPr>
            <p:ph type="subTitle" idx="7"/>
          </p:nvPr>
        </p:nvSpPr>
        <p:spPr>
          <a:xfrm>
            <a:off x="1036450" y="-175"/>
            <a:ext cx="2930100" cy="335100"/>
          </a:xfrm>
          <a:prstGeom prst="rect">
            <a:avLst/>
          </a:prstGeom>
        </p:spPr>
        <p:txBody>
          <a:bodyPr spcFirstLastPara="1" wrap="square" lIns="274300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>
            <a:endParaRPr/>
          </a:p>
        </p:txBody>
      </p:sp>
      <p:sp>
        <p:nvSpPr>
          <p:cNvPr id="1288" name="Google Shape;1288;p81"/>
          <p:cNvSpPr txBox="1">
            <a:spLocks noGrp="1"/>
          </p:cNvSpPr>
          <p:nvPr>
            <p:ph type="subTitle" idx="8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spcFirstLastPara="1" wrap="square" lIns="91425" tIns="91425" rIns="274300" bIns="91425" anchor="ctr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>
            <a:endParaRPr/>
          </a:p>
        </p:txBody>
      </p:sp>
      <p:sp>
        <p:nvSpPr>
          <p:cNvPr id="1289" name="Google Shape;1289;p81"/>
          <p:cNvSpPr txBox="1">
            <a:spLocks noGrp="1"/>
          </p:cNvSpPr>
          <p:nvPr>
            <p:ph type="subTitle" idx="9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spcFirstLastPara="1" wrap="square" lIns="91425" tIns="91425" rIns="274300" bIns="91425" anchor="ctr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big ideas">
  <p:cSld name="BLANK_1_1_1_1_1_1_1_1_1_1_1_1_1_1_1">
    <p:bg>
      <p:bgPr>
        <a:solidFill>
          <a:schemeClr val="lt2"/>
        </a:solidFill>
        <a:effectLst/>
      </p:bgPr>
    </p:bg>
    <p:spTree>
      <p:nvGrpSpPr>
        <p:cNvPr id="1" name="Shape 1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1" name="Google Shape;1291;p82"/>
          <p:cNvGrpSpPr/>
          <p:nvPr/>
        </p:nvGrpSpPr>
        <p:grpSpPr>
          <a:xfrm rot="5400000">
            <a:off x="593777" y="1244198"/>
            <a:ext cx="369896" cy="333900"/>
            <a:chOff x="96076" y="654376"/>
            <a:chExt cx="369896" cy="333900"/>
          </a:xfrm>
        </p:grpSpPr>
        <p:cxnSp>
          <p:nvCxnSpPr>
            <p:cNvPr id="1292" name="Google Shape;1292;p82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293" name="Google Shape;1293;p82"/>
            <p:cNvSpPr/>
            <p:nvPr/>
          </p:nvSpPr>
          <p:spPr>
            <a:xfrm>
              <a:off x="281321" y="658254"/>
              <a:ext cx="184651" cy="165556"/>
            </a:xfrm>
            <a:custGeom>
              <a:avLst/>
              <a:gdLst/>
              <a:ahLst/>
              <a:cxnLst/>
              <a:rect l="l" t="t" r="r" b="b"/>
              <a:pathLst>
                <a:path w="7310" h="6525" extrusionOk="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294" name="Google Shape;1294;p82"/>
            <p:cNvSpPr/>
            <p:nvPr/>
          </p:nvSpPr>
          <p:spPr>
            <a:xfrm flipH="1">
              <a:off x="96076" y="658254"/>
              <a:ext cx="184651" cy="165556"/>
            </a:xfrm>
            <a:custGeom>
              <a:avLst/>
              <a:gdLst/>
              <a:ahLst/>
              <a:cxnLst/>
              <a:rect l="l" t="t" r="r" b="b"/>
              <a:pathLst>
                <a:path w="7310" h="6525" extrusionOk="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1295" name="Google Shape;1295;p82"/>
          <p:cNvGrpSpPr/>
          <p:nvPr/>
        </p:nvGrpSpPr>
        <p:grpSpPr>
          <a:xfrm rot="5400000">
            <a:off x="593790" y="2286698"/>
            <a:ext cx="369896" cy="333900"/>
            <a:chOff x="96076" y="654376"/>
            <a:chExt cx="369896" cy="333900"/>
          </a:xfrm>
        </p:grpSpPr>
        <p:cxnSp>
          <p:nvCxnSpPr>
            <p:cNvPr id="1296" name="Google Shape;1296;p82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297" name="Google Shape;1297;p82"/>
            <p:cNvSpPr/>
            <p:nvPr/>
          </p:nvSpPr>
          <p:spPr>
            <a:xfrm>
              <a:off x="281321" y="658254"/>
              <a:ext cx="184651" cy="165556"/>
            </a:xfrm>
            <a:custGeom>
              <a:avLst/>
              <a:gdLst/>
              <a:ahLst/>
              <a:cxnLst/>
              <a:rect l="l" t="t" r="r" b="b"/>
              <a:pathLst>
                <a:path w="7310" h="6525" extrusionOk="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298" name="Google Shape;1298;p82"/>
            <p:cNvSpPr/>
            <p:nvPr/>
          </p:nvSpPr>
          <p:spPr>
            <a:xfrm flipH="1">
              <a:off x="96076" y="658254"/>
              <a:ext cx="184651" cy="165556"/>
            </a:xfrm>
            <a:custGeom>
              <a:avLst/>
              <a:gdLst/>
              <a:ahLst/>
              <a:cxnLst/>
              <a:rect l="l" t="t" r="r" b="b"/>
              <a:pathLst>
                <a:path w="7310" h="6525" extrusionOk="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1299" name="Google Shape;1299;p82"/>
          <p:cNvGrpSpPr/>
          <p:nvPr/>
        </p:nvGrpSpPr>
        <p:grpSpPr>
          <a:xfrm rot="5400000">
            <a:off x="593777" y="4371698"/>
            <a:ext cx="369896" cy="333900"/>
            <a:chOff x="96076" y="654376"/>
            <a:chExt cx="369896" cy="333900"/>
          </a:xfrm>
        </p:grpSpPr>
        <p:cxnSp>
          <p:nvCxnSpPr>
            <p:cNvPr id="1300" name="Google Shape;1300;p82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301" name="Google Shape;1301;p82"/>
            <p:cNvSpPr/>
            <p:nvPr/>
          </p:nvSpPr>
          <p:spPr>
            <a:xfrm>
              <a:off x="281321" y="658254"/>
              <a:ext cx="184651" cy="165556"/>
            </a:xfrm>
            <a:custGeom>
              <a:avLst/>
              <a:gdLst/>
              <a:ahLst/>
              <a:cxnLst/>
              <a:rect l="l" t="t" r="r" b="b"/>
              <a:pathLst>
                <a:path w="7310" h="6525" extrusionOk="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302" name="Google Shape;1302;p82"/>
            <p:cNvSpPr/>
            <p:nvPr/>
          </p:nvSpPr>
          <p:spPr>
            <a:xfrm flipH="1">
              <a:off x="96076" y="658254"/>
              <a:ext cx="184651" cy="165556"/>
            </a:xfrm>
            <a:custGeom>
              <a:avLst/>
              <a:gdLst/>
              <a:ahLst/>
              <a:cxnLst/>
              <a:rect l="l" t="t" r="r" b="b"/>
              <a:pathLst>
                <a:path w="7310" h="6525" extrusionOk="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1303" name="Google Shape;1303;p82"/>
          <p:cNvSpPr txBox="1">
            <a:spLocks noGrp="1"/>
          </p:cNvSpPr>
          <p:nvPr>
            <p:ph type="body" idx="1"/>
          </p:nvPr>
        </p:nvSpPr>
        <p:spPr>
          <a:xfrm>
            <a:off x="3166350" y="1128995"/>
            <a:ext cx="5457600" cy="816300"/>
          </a:xfrm>
          <a:prstGeom prst="rect">
            <a:avLst/>
          </a:prstGeom>
        </p:spPr>
        <p:txBody>
          <a:bodyPr spcFirstLastPara="1" wrap="square" lIns="274300" tIns="0" rIns="182875" bIns="0" anchor="t" anchorCtr="0">
            <a:norm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endParaRPr/>
          </a:p>
        </p:txBody>
      </p:sp>
      <p:sp>
        <p:nvSpPr>
          <p:cNvPr id="1304" name="Google Shape;1304;p82"/>
          <p:cNvSpPr txBox="1">
            <a:spLocks noGrp="1"/>
          </p:cNvSpPr>
          <p:nvPr>
            <p:ph type="body" idx="2"/>
          </p:nvPr>
        </p:nvSpPr>
        <p:spPr>
          <a:xfrm>
            <a:off x="3166350" y="2191967"/>
            <a:ext cx="5457600" cy="816300"/>
          </a:xfrm>
          <a:prstGeom prst="rect">
            <a:avLst/>
          </a:prstGeom>
        </p:spPr>
        <p:txBody>
          <a:bodyPr spcFirstLastPara="1" wrap="square" lIns="274300" tIns="0" rIns="182875" bIns="0" anchor="t" anchorCtr="0">
            <a:norm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endParaRPr/>
          </a:p>
        </p:txBody>
      </p:sp>
      <p:sp>
        <p:nvSpPr>
          <p:cNvPr id="1305" name="Google Shape;1305;p82"/>
          <p:cNvSpPr txBox="1">
            <a:spLocks noGrp="1"/>
          </p:cNvSpPr>
          <p:nvPr>
            <p:ph type="body" idx="3"/>
          </p:nvPr>
        </p:nvSpPr>
        <p:spPr>
          <a:xfrm>
            <a:off x="3166350" y="3260843"/>
            <a:ext cx="5457600" cy="816300"/>
          </a:xfrm>
          <a:prstGeom prst="rect">
            <a:avLst/>
          </a:prstGeom>
        </p:spPr>
        <p:txBody>
          <a:bodyPr spcFirstLastPara="1" wrap="square" lIns="274300" tIns="0" rIns="182875" bIns="0" anchor="t" anchorCtr="0">
            <a:norm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marL="914400" lvl="1" indent="-2921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marL="1371600" lvl="2" indent="-2921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marL="1828800" lvl="3" indent="-2921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marL="2286000" lvl="4" indent="-2921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marL="2743200" lvl="5" indent="-2921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marL="3200400" lvl="6" indent="-2921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marL="3657600" lvl="7" indent="-2921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marL="4114800" lvl="8" indent="-292100">
              <a:spcBef>
                <a:spcPts val="800"/>
              </a:spcBef>
              <a:spcAft>
                <a:spcPts val="80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endParaRPr/>
          </a:p>
        </p:txBody>
      </p:sp>
      <p:sp>
        <p:nvSpPr>
          <p:cNvPr id="1306" name="Google Shape;1306;p82"/>
          <p:cNvSpPr txBox="1">
            <a:spLocks noGrp="1"/>
          </p:cNvSpPr>
          <p:nvPr>
            <p:ph type="body" idx="4"/>
          </p:nvPr>
        </p:nvSpPr>
        <p:spPr>
          <a:xfrm>
            <a:off x="3165075" y="4322928"/>
            <a:ext cx="5457600" cy="816300"/>
          </a:xfrm>
          <a:prstGeom prst="rect">
            <a:avLst/>
          </a:prstGeom>
        </p:spPr>
        <p:txBody>
          <a:bodyPr spcFirstLastPara="1" wrap="square" lIns="274300" tIns="0" rIns="182875" bIns="0" anchor="t" anchorCtr="0">
            <a:norm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endParaRPr/>
          </a:p>
        </p:txBody>
      </p:sp>
      <p:sp>
        <p:nvSpPr>
          <p:cNvPr id="1307" name="Google Shape;1307;p82"/>
          <p:cNvSpPr txBox="1"/>
          <p:nvPr/>
        </p:nvSpPr>
        <p:spPr>
          <a:xfrm>
            <a:off x="1042100" y="4076382"/>
            <a:ext cx="1985100" cy="106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82875" tIns="91425" rIns="182875" bIns="365750" anchor="b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endParaRPr sz="1000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grpSp>
        <p:nvGrpSpPr>
          <p:cNvPr id="1308" name="Google Shape;1308;p82"/>
          <p:cNvGrpSpPr/>
          <p:nvPr/>
        </p:nvGrpSpPr>
        <p:grpSpPr>
          <a:xfrm rot="5400000">
            <a:off x="593765" y="3328603"/>
            <a:ext cx="369896" cy="333900"/>
            <a:chOff x="96076" y="654376"/>
            <a:chExt cx="369896" cy="333900"/>
          </a:xfrm>
        </p:grpSpPr>
        <p:cxnSp>
          <p:nvCxnSpPr>
            <p:cNvPr id="1309" name="Google Shape;1309;p82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310" name="Google Shape;1310;p82"/>
            <p:cNvSpPr/>
            <p:nvPr/>
          </p:nvSpPr>
          <p:spPr>
            <a:xfrm>
              <a:off x="281321" y="658254"/>
              <a:ext cx="184651" cy="165556"/>
            </a:xfrm>
            <a:custGeom>
              <a:avLst/>
              <a:gdLst/>
              <a:ahLst/>
              <a:cxnLst/>
              <a:rect l="l" t="t" r="r" b="b"/>
              <a:pathLst>
                <a:path w="7310" h="6525" extrusionOk="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311" name="Google Shape;1311;p82"/>
            <p:cNvSpPr/>
            <p:nvPr/>
          </p:nvSpPr>
          <p:spPr>
            <a:xfrm flipH="1">
              <a:off x="96076" y="658254"/>
              <a:ext cx="184651" cy="165556"/>
            </a:xfrm>
            <a:custGeom>
              <a:avLst/>
              <a:gdLst/>
              <a:ahLst/>
              <a:cxnLst/>
              <a:rect l="l" t="t" r="r" b="b"/>
              <a:pathLst>
                <a:path w="7310" h="6525" extrusionOk="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1312" name="Google Shape;1312;p82"/>
          <p:cNvSpPr txBox="1"/>
          <p:nvPr/>
        </p:nvSpPr>
        <p:spPr>
          <a:xfrm>
            <a:off x="1042100" y="3014307"/>
            <a:ext cx="1985100" cy="106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82875" tIns="91425" rIns="182875" bIns="365750" anchor="b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endParaRPr sz="1000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1313" name="Google Shape;1313;p82"/>
          <p:cNvSpPr txBox="1"/>
          <p:nvPr/>
        </p:nvSpPr>
        <p:spPr>
          <a:xfrm>
            <a:off x="1042100" y="1944523"/>
            <a:ext cx="1985100" cy="106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82875" tIns="91425" rIns="182875" bIns="365750" anchor="b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endParaRPr sz="1000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1314" name="Google Shape;1314;p82"/>
          <p:cNvSpPr txBox="1"/>
          <p:nvPr/>
        </p:nvSpPr>
        <p:spPr>
          <a:xfrm>
            <a:off x="1042100" y="882449"/>
            <a:ext cx="1985100" cy="106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82875" tIns="91425" rIns="182875" bIns="365750" anchor="b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endParaRPr sz="1000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cxnSp>
        <p:nvCxnSpPr>
          <p:cNvPr id="1315" name="Google Shape;1315;p82"/>
          <p:cNvCxnSpPr/>
          <p:nvPr/>
        </p:nvCxnSpPr>
        <p:spPr>
          <a:xfrm>
            <a:off x="1042100" y="334900"/>
            <a:ext cx="81024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16" name="Google Shape;1316;p82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17" name="Google Shape;1317;p82"/>
          <p:cNvCxnSpPr/>
          <p:nvPr/>
        </p:nvCxnSpPr>
        <p:spPr>
          <a:xfrm>
            <a:off x="515350" y="-200"/>
            <a:ext cx="0" cy="51438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18" name="Google Shape;1318;p82"/>
          <p:cNvCxnSpPr/>
          <p:nvPr/>
        </p:nvCxnSpPr>
        <p:spPr>
          <a:xfrm>
            <a:off x="1042100" y="-200"/>
            <a:ext cx="0" cy="51438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19" name="Google Shape;1319;p82"/>
          <p:cNvCxnSpPr/>
          <p:nvPr/>
        </p:nvCxnSpPr>
        <p:spPr>
          <a:xfrm>
            <a:off x="8623975" y="-200"/>
            <a:ext cx="0" cy="51435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20" name="Google Shape;1320;p82"/>
          <p:cNvCxnSpPr/>
          <p:nvPr/>
        </p:nvCxnSpPr>
        <p:spPr>
          <a:xfrm>
            <a:off x="1042100" y="882400"/>
            <a:ext cx="75819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21" name="Google Shape;1321;p82"/>
          <p:cNvSpPr txBox="1">
            <a:spLocks noGrp="1"/>
          </p:cNvSpPr>
          <p:nvPr>
            <p:ph type="title"/>
          </p:nvPr>
        </p:nvSpPr>
        <p:spPr>
          <a:xfrm flipH="1">
            <a:off x="1046175" y="334951"/>
            <a:ext cx="7576500" cy="547500"/>
          </a:xfrm>
          <a:prstGeom prst="rect">
            <a:avLst/>
          </a:prstGeom>
        </p:spPr>
        <p:txBody>
          <a:bodyPr spcFirstLastPara="1" wrap="square" lIns="274300" tIns="91425" rIns="91425" bIns="91425" anchor="ctr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22" name="Google Shape;1322;p82"/>
          <p:cNvSpPr txBox="1">
            <a:spLocks noGrp="1"/>
          </p:cNvSpPr>
          <p:nvPr>
            <p:ph type="subTitle" idx="5"/>
          </p:nvPr>
        </p:nvSpPr>
        <p:spPr>
          <a:xfrm>
            <a:off x="1042088" y="882450"/>
            <a:ext cx="1985100" cy="1067100"/>
          </a:xfrm>
          <a:prstGeom prst="rect">
            <a:avLst/>
          </a:prstGeom>
        </p:spPr>
        <p:txBody>
          <a:bodyPr spcFirstLastPara="1" wrap="square" lIns="274300" tIns="91425" rIns="18287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1pPr>
            <a:lvl2pPr lvl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2pPr>
            <a:lvl3pPr lvl="2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3pPr>
            <a:lvl4pPr lvl="3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4pPr>
            <a:lvl5pPr lvl="4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5pPr>
            <a:lvl6pPr lvl="5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6pPr>
            <a:lvl7pPr lvl="6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7pPr>
            <a:lvl8pPr lvl="7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8pPr>
            <a:lvl9pPr lvl="8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9pPr>
          </a:lstStyle>
          <a:p>
            <a:endParaRPr/>
          </a:p>
        </p:txBody>
      </p:sp>
      <p:sp>
        <p:nvSpPr>
          <p:cNvPr id="1323" name="Google Shape;1323;p82"/>
          <p:cNvSpPr txBox="1">
            <a:spLocks noGrp="1"/>
          </p:cNvSpPr>
          <p:nvPr>
            <p:ph type="subTitle" idx="6"/>
          </p:nvPr>
        </p:nvSpPr>
        <p:spPr>
          <a:xfrm>
            <a:off x="1042088" y="1949550"/>
            <a:ext cx="1985100" cy="1063200"/>
          </a:xfrm>
          <a:prstGeom prst="rect">
            <a:avLst/>
          </a:prstGeom>
        </p:spPr>
        <p:txBody>
          <a:bodyPr spcFirstLastPara="1" wrap="square" lIns="274300" tIns="91425" rIns="18287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1pPr>
            <a:lvl2pPr lvl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2pPr>
            <a:lvl3pPr lvl="2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3pPr>
            <a:lvl4pPr lvl="3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4pPr>
            <a:lvl5pPr lvl="4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5pPr>
            <a:lvl6pPr lvl="5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6pPr>
            <a:lvl7pPr lvl="6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7pPr>
            <a:lvl8pPr lvl="7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8pPr>
            <a:lvl9pPr lvl="8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9pPr>
          </a:lstStyle>
          <a:p>
            <a:endParaRPr/>
          </a:p>
        </p:txBody>
      </p:sp>
      <p:sp>
        <p:nvSpPr>
          <p:cNvPr id="1324" name="Google Shape;1324;p82"/>
          <p:cNvSpPr txBox="1">
            <a:spLocks noGrp="1"/>
          </p:cNvSpPr>
          <p:nvPr>
            <p:ph type="subTitle" idx="7"/>
          </p:nvPr>
        </p:nvSpPr>
        <p:spPr>
          <a:xfrm>
            <a:off x="1042088" y="3008275"/>
            <a:ext cx="1985100" cy="1073100"/>
          </a:xfrm>
          <a:prstGeom prst="rect">
            <a:avLst/>
          </a:prstGeom>
        </p:spPr>
        <p:txBody>
          <a:bodyPr spcFirstLastPara="1" wrap="square" lIns="274300" tIns="91425" rIns="18287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1pPr>
            <a:lvl2pPr lvl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2pPr>
            <a:lvl3pPr lvl="2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3pPr>
            <a:lvl4pPr lvl="3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4pPr>
            <a:lvl5pPr lvl="4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5pPr>
            <a:lvl6pPr lvl="5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6pPr>
            <a:lvl7pPr lvl="6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7pPr>
            <a:lvl8pPr lvl="7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8pPr>
            <a:lvl9pPr lvl="8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9pPr>
          </a:lstStyle>
          <a:p>
            <a:endParaRPr/>
          </a:p>
        </p:txBody>
      </p:sp>
      <p:sp>
        <p:nvSpPr>
          <p:cNvPr id="1325" name="Google Shape;1325;p82"/>
          <p:cNvSpPr txBox="1">
            <a:spLocks noGrp="1"/>
          </p:cNvSpPr>
          <p:nvPr>
            <p:ph type="subTitle" idx="8"/>
          </p:nvPr>
        </p:nvSpPr>
        <p:spPr>
          <a:xfrm>
            <a:off x="1042088" y="4082950"/>
            <a:ext cx="1985100" cy="1060500"/>
          </a:xfrm>
          <a:prstGeom prst="rect">
            <a:avLst/>
          </a:prstGeom>
        </p:spPr>
        <p:txBody>
          <a:bodyPr spcFirstLastPara="1" wrap="square" lIns="274300" tIns="91425" rIns="18287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1pPr>
            <a:lvl2pPr lvl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2pPr>
            <a:lvl3pPr lvl="2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3pPr>
            <a:lvl4pPr lvl="3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4pPr>
            <a:lvl5pPr lvl="4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5pPr>
            <a:lvl6pPr lvl="5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6pPr>
            <a:lvl7pPr lvl="6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7pPr>
            <a:lvl8pPr lvl="7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8pPr>
            <a:lvl9pPr lvl="8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big ideas - ALT 1">
  <p:cSld name="BLANK_1_1_1_1_1_1_1_1_1_1_1_1_1_1_1_2">
    <p:bg>
      <p:bgPr>
        <a:solidFill>
          <a:schemeClr val="lt2"/>
        </a:solidFill>
        <a:effectLst/>
      </p:bgPr>
    </p:bg>
    <p:spTree>
      <p:nvGrpSpPr>
        <p:cNvPr id="1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27" name="Google Shape;1327;p83"/>
          <p:cNvGrpSpPr/>
          <p:nvPr/>
        </p:nvGrpSpPr>
        <p:grpSpPr>
          <a:xfrm rot="5400000">
            <a:off x="593777" y="1244198"/>
            <a:ext cx="369896" cy="333900"/>
            <a:chOff x="96076" y="654376"/>
            <a:chExt cx="369896" cy="333900"/>
          </a:xfrm>
        </p:grpSpPr>
        <p:cxnSp>
          <p:nvCxnSpPr>
            <p:cNvPr id="1328" name="Google Shape;1328;p83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329" name="Google Shape;1329;p83"/>
            <p:cNvSpPr/>
            <p:nvPr/>
          </p:nvSpPr>
          <p:spPr>
            <a:xfrm>
              <a:off x="281321" y="658254"/>
              <a:ext cx="184651" cy="165556"/>
            </a:xfrm>
            <a:custGeom>
              <a:avLst/>
              <a:gdLst/>
              <a:ahLst/>
              <a:cxnLst/>
              <a:rect l="l" t="t" r="r" b="b"/>
              <a:pathLst>
                <a:path w="7310" h="6525" extrusionOk="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330" name="Google Shape;1330;p83"/>
            <p:cNvSpPr/>
            <p:nvPr/>
          </p:nvSpPr>
          <p:spPr>
            <a:xfrm flipH="1">
              <a:off x="96076" y="658254"/>
              <a:ext cx="184651" cy="165556"/>
            </a:xfrm>
            <a:custGeom>
              <a:avLst/>
              <a:gdLst/>
              <a:ahLst/>
              <a:cxnLst/>
              <a:rect l="l" t="t" r="r" b="b"/>
              <a:pathLst>
                <a:path w="7310" h="6525" extrusionOk="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1331" name="Google Shape;1331;p83"/>
          <p:cNvGrpSpPr/>
          <p:nvPr/>
        </p:nvGrpSpPr>
        <p:grpSpPr>
          <a:xfrm rot="5400000">
            <a:off x="593790" y="2286698"/>
            <a:ext cx="369896" cy="333900"/>
            <a:chOff x="96076" y="654376"/>
            <a:chExt cx="369896" cy="333900"/>
          </a:xfrm>
        </p:grpSpPr>
        <p:cxnSp>
          <p:nvCxnSpPr>
            <p:cNvPr id="1332" name="Google Shape;1332;p83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333" name="Google Shape;1333;p83"/>
            <p:cNvSpPr/>
            <p:nvPr/>
          </p:nvSpPr>
          <p:spPr>
            <a:xfrm>
              <a:off x="281321" y="658254"/>
              <a:ext cx="184651" cy="165556"/>
            </a:xfrm>
            <a:custGeom>
              <a:avLst/>
              <a:gdLst/>
              <a:ahLst/>
              <a:cxnLst/>
              <a:rect l="l" t="t" r="r" b="b"/>
              <a:pathLst>
                <a:path w="7310" h="6525" extrusionOk="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334" name="Google Shape;1334;p83"/>
            <p:cNvSpPr/>
            <p:nvPr/>
          </p:nvSpPr>
          <p:spPr>
            <a:xfrm flipH="1">
              <a:off x="96076" y="658254"/>
              <a:ext cx="184651" cy="165556"/>
            </a:xfrm>
            <a:custGeom>
              <a:avLst/>
              <a:gdLst/>
              <a:ahLst/>
              <a:cxnLst/>
              <a:rect l="l" t="t" r="r" b="b"/>
              <a:pathLst>
                <a:path w="7310" h="6525" extrusionOk="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1335" name="Google Shape;1335;p83"/>
          <p:cNvGrpSpPr/>
          <p:nvPr/>
        </p:nvGrpSpPr>
        <p:grpSpPr>
          <a:xfrm rot="5400000">
            <a:off x="593777" y="4371698"/>
            <a:ext cx="369896" cy="333900"/>
            <a:chOff x="96076" y="654376"/>
            <a:chExt cx="369896" cy="333900"/>
          </a:xfrm>
        </p:grpSpPr>
        <p:cxnSp>
          <p:nvCxnSpPr>
            <p:cNvPr id="1336" name="Google Shape;1336;p83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337" name="Google Shape;1337;p83"/>
            <p:cNvSpPr/>
            <p:nvPr/>
          </p:nvSpPr>
          <p:spPr>
            <a:xfrm>
              <a:off x="281321" y="658254"/>
              <a:ext cx="184651" cy="165556"/>
            </a:xfrm>
            <a:custGeom>
              <a:avLst/>
              <a:gdLst/>
              <a:ahLst/>
              <a:cxnLst/>
              <a:rect l="l" t="t" r="r" b="b"/>
              <a:pathLst>
                <a:path w="7310" h="6525" extrusionOk="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338" name="Google Shape;1338;p83"/>
            <p:cNvSpPr/>
            <p:nvPr/>
          </p:nvSpPr>
          <p:spPr>
            <a:xfrm flipH="1">
              <a:off x="96076" y="658254"/>
              <a:ext cx="184651" cy="165556"/>
            </a:xfrm>
            <a:custGeom>
              <a:avLst/>
              <a:gdLst/>
              <a:ahLst/>
              <a:cxnLst/>
              <a:rect l="l" t="t" r="r" b="b"/>
              <a:pathLst>
                <a:path w="7310" h="6525" extrusionOk="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1339" name="Google Shape;1339;p83"/>
          <p:cNvGrpSpPr/>
          <p:nvPr/>
        </p:nvGrpSpPr>
        <p:grpSpPr>
          <a:xfrm rot="5400000">
            <a:off x="593765" y="3328603"/>
            <a:ext cx="369896" cy="333900"/>
            <a:chOff x="96076" y="654376"/>
            <a:chExt cx="369896" cy="333900"/>
          </a:xfrm>
        </p:grpSpPr>
        <p:cxnSp>
          <p:nvCxnSpPr>
            <p:cNvPr id="1340" name="Google Shape;1340;p83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341" name="Google Shape;1341;p83"/>
            <p:cNvSpPr/>
            <p:nvPr/>
          </p:nvSpPr>
          <p:spPr>
            <a:xfrm>
              <a:off x="281321" y="658254"/>
              <a:ext cx="184651" cy="165556"/>
            </a:xfrm>
            <a:custGeom>
              <a:avLst/>
              <a:gdLst/>
              <a:ahLst/>
              <a:cxnLst/>
              <a:rect l="l" t="t" r="r" b="b"/>
              <a:pathLst>
                <a:path w="7310" h="6525" extrusionOk="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342" name="Google Shape;1342;p83"/>
            <p:cNvSpPr/>
            <p:nvPr/>
          </p:nvSpPr>
          <p:spPr>
            <a:xfrm flipH="1">
              <a:off x="96076" y="658254"/>
              <a:ext cx="184651" cy="165556"/>
            </a:xfrm>
            <a:custGeom>
              <a:avLst/>
              <a:gdLst/>
              <a:ahLst/>
              <a:cxnLst/>
              <a:rect l="l" t="t" r="r" b="b"/>
              <a:pathLst>
                <a:path w="7310" h="6525" extrusionOk="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1343" name="Google Shape;1343;p83"/>
          <p:cNvSpPr txBox="1">
            <a:spLocks noGrp="1"/>
          </p:cNvSpPr>
          <p:nvPr>
            <p:ph type="body" idx="1"/>
          </p:nvPr>
        </p:nvSpPr>
        <p:spPr>
          <a:xfrm>
            <a:off x="3166350" y="1128995"/>
            <a:ext cx="5457600" cy="816300"/>
          </a:xfrm>
          <a:prstGeom prst="rect">
            <a:avLst/>
          </a:prstGeom>
        </p:spPr>
        <p:txBody>
          <a:bodyPr spcFirstLastPara="1" wrap="square" lIns="274300" tIns="0" rIns="182875" bIns="0" anchor="t" anchorCtr="0">
            <a:norm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endParaRPr/>
          </a:p>
        </p:txBody>
      </p:sp>
      <p:sp>
        <p:nvSpPr>
          <p:cNvPr id="1344" name="Google Shape;1344;p83"/>
          <p:cNvSpPr txBox="1">
            <a:spLocks noGrp="1"/>
          </p:cNvSpPr>
          <p:nvPr>
            <p:ph type="body" idx="2"/>
          </p:nvPr>
        </p:nvSpPr>
        <p:spPr>
          <a:xfrm>
            <a:off x="3166350" y="2191967"/>
            <a:ext cx="5457600" cy="816300"/>
          </a:xfrm>
          <a:prstGeom prst="rect">
            <a:avLst/>
          </a:prstGeom>
        </p:spPr>
        <p:txBody>
          <a:bodyPr spcFirstLastPara="1" wrap="square" lIns="274300" tIns="0" rIns="182875" bIns="0" anchor="t" anchorCtr="0">
            <a:norm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endParaRPr/>
          </a:p>
        </p:txBody>
      </p:sp>
      <p:sp>
        <p:nvSpPr>
          <p:cNvPr id="1345" name="Google Shape;1345;p83"/>
          <p:cNvSpPr txBox="1">
            <a:spLocks noGrp="1"/>
          </p:cNvSpPr>
          <p:nvPr>
            <p:ph type="body" idx="3"/>
          </p:nvPr>
        </p:nvSpPr>
        <p:spPr>
          <a:xfrm>
            <a:off x="3166350" y="3260843"/>
            <a:ext cx="5457600" cy="816300"/>
          </a:xfrm>
          <a:prstGeom prst="rect">
            <a:avLst/>
          </a:prstGeom>
        </p:spPr>
        <p:txBody>
          <a:bodyPr spcFirstLastPara="1" wrap="square" lIns="274300" tIns="0" rIns="182875" bIns="0" anchor="t" anchorCtr="0">
            <a:norm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marL="914400" lvl="1" indent="-2921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marL="1371600" lvl="2" indent="-2921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marL="1828800" lvl="3" indent="-2921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marL="2286000" lvl="4" indent="-2921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marL="2743200" lvl="5" indent="-2921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marL="3200400" lvl="6" indent="-2921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marL="3657600" lvl="7" indent="-2921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marL="4114800" lvl="8" indent="-292100">
              <a:spcBef>
                <a:spcPts val="800"/>
              </a:spcBef>
              <a:spcAft>
                <a:spcPts val="80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endParaRPr/>
          </a:p>
        </p:txBody>
      </p:sp>
      <p:sp>
        <p:nvSpPr>
          <p:cNvPr id="1346" name="Google Shape;1346;p83"/>
          <p:cNvSpPr txBox="1">
            <a:spLocks noGrp="1"/>
          </p:cNvSpPr>
          <p:nvPr>
            <p:ph type="body" idx="4"/>
          </p:nvPr>
        </p:nvSpPr>
        <p:spPr>
          <a:xfrm>
            <a:off x="3165075" y="4322928"/>
            <a:ext cx="5457600" cy="816300"/>
          </a:xfrm>
          <a:prstGeom prst="rect">
            <a:avLst/>
          </a:prstGeom>
        </p:spPr>
        <p:txBody>
          <a:bodyPr spcFirstLastPara="1" wrap="square" lIns="274300" tIns="0" rIns="182875" bIns="0" anchor="t" anchorCtr="0">
            <a:norm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endParaRPr/>
          </a:p>
        </p:txBody>
      </p:sp>
      <p:sp>
        <p:nvSpPr>
          <p:cNvPr id="1347" name="Google Shape;1347;p83"/>
          <p:cNvSpPr txBox="1"/>
          <p:nvPr/>
        </p:nvSpPr>
        <p:spPr>
          <a:xfrm>
            <a:off x="1042100" y="4076382"/>
            <a:ext cx="1985100" cy="106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82875" tIns="91425" rIns="182875" bIns="365750" anchor="b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endParaRPr sz="1000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1348" name="Google Shape;1348;p83"/>
          <p:cNvSpPr txBox="1"/>
          <p:nvPr/>
        </p:nvSpPr>
        <p:spPr>
          <a:xfrm>
            <a:off x="1042100" y="3014307"/>
            <a:ext cx="1985100" cy="106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82875" tIns="91425" rIns="182875" bIns="365750" anchor="b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endParaRPr sz="1000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1349" name="Google Shape;1349;p83"/>
          <p:cNvSpPr txBox="1"/>
          <p:nvPr/>
        </p:nvSpPr>
        <p:spPr>
          <a:xfrm>
            <a:off x="1042100" y="1944523"/>
            <a:ext cx="1985100" cy="106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82875" tIns="91425" rIns="182875" bIns="365750" anchor="b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endParaRPr sz="1000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1350" name="Google Shape;1350;p83"/>
          <p:cNvSpPr txBox="1"/>
          <p:nvPr/>
        </p:nvSpPr>
        <p:spPr>
          <a:xfrm>
            <a:off x="1042100" y="882449"/>
            <a:ext cx="1985100" cy="106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82875" tIns="91425" rIns="182875" bIns="365750" anchor="b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endParaRPr sz="1000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cxnSp>
        <p:nvCxnSpPr>
          <p:cNvPr id="1351" name="Google Shape;1351;p83"/>
          <p:cNvCxnSpPr/>
          <p:nvPr/>
        </p:nvCxnSpPr>
        <p:spPr>
          <a:xfrm>
            <a:off x="1042100" y="334900"/>
            <a:ext cx="81024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52" name="Google Shape;1352;p83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53" name="Google Shape;1353;p83"/>
          <p:cNvCxnSpPr/>
          <p:nvPr/>
        </p:nvCxnSpPr>
        <p:spPr>
          <a:xfrm>
            <a:off x="515350" y="-200"/>
            <a:ext cx="0" cy="51438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54" name="Google Shape;1354;p83"/>
          <p:cNvCxnSpPr/>
          <p:nvPr/>
        </p:nvCxnSpPr>
        <p:spPr>
          <a:xfrm>
            <a:off x="1042100" y="-200"/>
            <a:ext cx="0" cy="51438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55" name="Google Shape;1355;p83"/>
          <p:cNvCxnSpPr/>
          <p:nvPr/>
        </p:nvCxnSpPr>
        <p:spPr>
          <a:xfrm>
            <a:off x="8623975" y="-200"/>
            <a:ext cx="0" cy="51435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56" name="Google Shape;1356;p83"/>
          <p:cNvCxnSpPr/>
          <p:nvPr/>
        </p:nvCxnSpPr>
        <p:spPr>
          <a:xfrm>
            <a:off x="1042100" y="882400"/>
            <a:ext cx="75819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57" name="Google Shape;1357;p83"/>
          <p:cNvSpPr txBox="1">
            <a:spLocks noGrp="1"/>
          </p:cNvSpPr>
          <p:nvPr>
            <p:ph type="title"/>
          </p:nvPr>
        </p:nvSpPr>
        <p:spPr>
          <a:xfrm flipH="1">
            <a:off x="1046175" y="334951"/>
            <a:ext cx="7576500" cy="547500"/>
          </a:xfrm>
          <a:prstGeom prst="rect">
            <a:avLst/>
          </a:prstGeom>
        </p:spPr>
        <p:txBody>
          <a:bodyPr spcFirstLastPara="1" wrap="square" lIns="274300" tIns="91425" rIns="91425" bIns="91425" anchor="ctr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58" name="Google Shape;1358;p83"/>
          <p:cNvSpPr txBox="1">
            <a:spLocks noGrp="1"/>
          </p:cNvSpPr>
          <p:nvPr>
            <p:ph type="subTitle" idx="5"/>
          </p:nvPr>
        </p:nvSpPr>
        <p:spPr>
          <a:xfrm>
            <a:off x="1042100" y="882450"/>
            <a:ext cx="1985100" cy="1067100"/>
          </a:xfrm>
          <a:prstGeom prst="rect">
            <a:avLst/>
          </a:prstGeom>
        </p:spPr>
        <p:txBody>
          <a:bodyPr spcFirstLastPara="1" wrap="square" lIns="274300" tIns="91425" rIns="18287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1pPr>
            <a:lvl2pPr lvl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2pPr>
            <a:lvl3pPr lvl="2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3pPr>
            <a:lvl4pPr lvl="3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4pPr>
            <a:lvl5pPr lvl="4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5pPr>
            <a:lvl6pPr lvl="5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6pPr>
            <a:lvl7pPr lvl="6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7pPr>
            <a:lvl8pPr lvl="7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8pPr>
            <a:lvl9pPr lvl="8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9pPr>
          </a:lstStyle>
          <a:p>
            <a:endParaRPr/>
          </a:p>
        </p:txBody>
      </p:sp>
      <p:sp>
        <p:nvSpPr>
          <p:cNvPr id="1359" name="Google Shape;1359;p83"/>
          <p:cNvSpPr txBox="1">
            <a:spLocks noGrp="1"/>
          </p:cNvSpPr>
          <p:nvPr>
            <p:ph type="subTitle" idx="6"/>
          </p:nvPr>
        </p:nvSpPr>
        <p:spPr>
          <a:xfrm>
            <a:off x="1042100" y="1949550"/>
            <a:ext cx="1985100" cy="1063200"/>
          </a:xfrm>
          <a:prstGeom prst="rect">
            <a:avLst/>
          </a:prstGeom>
        </p:spPr>
        <p:txBody>
          <a:bodyPr spcFirstLastPara="1" wrap="square" lIns="274300" tIns="91425" rIns="18287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1pPr>
            <a:lvl2pPr lvl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2pPr>
            <a:lvl3pPr lvl="2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3pPr>
            <a:lvl4pPr lvl="3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4pPr>
            <a:lvl5pPr lvl="4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5pPr>
            <a:lvl6pPr lvl="5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6pPr>
            <a:lvl7pPr lvl="6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7pPr>
            <a:lvl8pPr lvl="7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8pPr>
            <a:lvl9pPr lvl="8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9pPr>
          </a:lstStyle>
          <a:p>
            <a:endParaRPr/>
          </a:p>
        </p:txBody>
      </p:sp>
      <p:sp>
        <p:nvSpPr>
          <p:cNvPr id="1360" name="Google Shape;1360;p83"/>
          <p:cNvSpPr txBox="1">
            <a:spLocks noGrp="1"/>
          </p:cNvSpPr>
          <p:nvPr>
            <p:ph type="subTitle" idx="7"/>
          </p:nvPr>
        </p:nvSpPr>
        <p:spPr>
          <a:xfrm>
            <a:off x="1042100" y="3008275"/>
            <a:ext cx="1985100" cy="1073100"/>
          </a:xfrm>
          <a:prstGeom prst="rect">
            <a:avLst/>
          </a:prstGeom>
        </p:spPr>
        <p:txBody>
          <a:bodyPr spcFirstLastPara="1" wrap="square" lIns="274300" tIns="91425" rIns="18287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1pPr>
            <a:lvl2pPr lvl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2pPr>
            <a:lvl3pPr lvl="2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3pPr>
            <a:lvl4pPr lvl="3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4pPr>
            <a:lvl5pPr lvl="4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5pPr>
            <a:lvl6pPr lvl="5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6pPr>
            <a:lvl7pPr lvl="6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7pPr>
            <a:lvl8pPr lvl="7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8pPr>
            <a:lvl9pPr lvl="8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9pPr>
          </a:lstStyle>
          <a:p>
            <a:endParaRPr/>
          </a:p>
        </p:txBody>
      </p:sp>
      <p:sp>
        <p:nvSpPr>
          <p:cNvPr id="1361" name="Google Shape;1361;p83"/>
          <p:cNvSpPr txBox="1">
            <a:spLocks noGrp="1"/>
          </p:cNvSpPr>
          <p:nvPr>
            <p:ph type="subTitle" idx="8"/>
          </p:nvPr>
        </p:nvSpPr>
        <p:spPr>
          <a:xfrm>
            <a:off x="1042100" y="4082950"/>
            <a:ext cx="1985100" cy="1060500"/>
          </a:xfrm>
          <a:prstGeom prst="rect">
            <a:avLst/>
          </a:prstGeom>
        </p:spPr>
        <p:txBody>
          <a:bodyPr spcFirstLastPara="1" wrap="square" lIns="274300" tIns="91425" rIns="18287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1pPr>
            <a:lvl2pPr lvl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2pPr>
            <a:lvl3pPr lvl="2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3pPr>
            <a:lvl4pPr lvl="3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4pPr>
            <a:lvl5pPr lvl="4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5pPr>
            <a:lvl6pPr lvl="5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6pPr>
            <a:lvl7pPr lvl="6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7pPr>
            <a:lvl8pPr lvl="7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8pPr>
            <a:lvl9pPr lvl="8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9pPr>
          </a:lstStyle>
          <a:p>
            <a:endParaRPr/>
          </a:p>
        </p:txBody>
      </p:sp>
      <p:sp>
        <p:nvSpPr>
          <p:cNvPr id="1362" name="Google Shape;1362;p83"/>
          <p:cNvSpPr txBox="1">
            <a:spLocks noGrp="1"/>
          </p:cNvSpPr>
          <p:nvPr>
            <p:ph type="subTitle" idx="9"/>
          </p:nvPr>
        </p:nvSpPr>
        <p:spPr>
          <a:xfrm>
            <a:off x="1036450" y="-175"/>
            <a:ext cx="2930100" cy="335100"/>
          </a:xfrm>
          <a:prstGeom prst="rect">
            <a:avLst/>
          </a:prstGeom>
        </p:spPr>
        <p:txBody>
          <a:bodyPr spcFirstLastPara="1" wrap="square" lIns="274300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>
            <a:endParaRPr/>
          </a:p>
        </p:txBody>
      </p:sp>
      <p:sp>
        <p:nvSpPr>
          <p:cNvPr id="1363" name="Google Shape;1363;p83"/>
          <p:cNvSpPr txBox="1">
            <a:spLocks noGrp="1"/>
          </p:cNvSpPr>
          <p:nvPr>
            <p:ph type="subTitle" idx="13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spcFirstLastPara="1" wrap="square" lIns="91425" tIns="91425" rIns="274300" bIns="91425" anchor="ctr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>
            <a:endParaRPr/>
          </a:p>
        </p:txBody>
      </p:sp>
      <p:sp>
        <p:nvSpPr>
          <p:cNvPr id="1364" name="Google Shape;1364;p83"/>
          <p:cNvSpPr txBox="1">
            <a:spLocks noGrp="1"/>
          </p:cNvSpPr>
          <p:nvPr>
            <p:ph type="subTitle" idx="14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spcFirstLastPara="1" wrap="square" lIns="91425" tIns="91425" rIns="274300" bIns="91425" anchor="ctr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image">
  <p:cSld name="BLANK_1_1_1_1_1_1_1_1_1_1_1_1_1_1_1_1">
    <p:bg>
      <p:bgPr>
        <a:solidFill>
          <a:schemeClr val="lt2"/>
        </a:solidFill>
        <a:effectLst/>
      </p:bgPr>
    </p:bg>
    <p:spTree>
      <p:nvGrpSpPr>
        <p:cNvPr id="1" name="Shape 1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6" name="Google Shape;1366;p84"/>
          <p:cNvSpPr>
            <a:spLocks noGrp="1"/>
          </p:cNvSpPr>
          <p:nvPr>
            <p:ph type="pic" idx="2"/>
          </p:nvPr>
        </p:nvSpPr>
        <p:spPr>
          <a:xfrm>
            <a:off x="1408925" y="1186475"/>
            <a:ext cx="6585900" cy="3497400"/>
          </a:xfrm>
          <a:prstGeom prst="roundRect">
            <a:avLst>
              <a:gd name="adj" fmla="val 6865"/>
            </a:avLst>
          </a:prstGeom>
          <a:noFill/>
          <a:ln>
            <a:noFill/>
          </a:ln>
        </p:spPr>
      </p:sp>
      <p:sp>
        <p:nvSpPr>
          <p:cNvPr id="1367" name="Google Shape;1367;p84"/>
          <p:cNvSpPr txBox="1">
            <a:spLocks noGrp="1"/>
          </p:cNvSpPr>
          <p:nvPr>
            <p:ph type="title"/>
          </p:nvPr>
        </p:nvSpPr>
        <p:spPr>
          <a:xfrm flipH="1">
            <a:off x="524150" y="334900"/>
            <a:ext cx="8098500" cy="510000"/>
          </a:xfrm>
          <a:prstGeom prst="rect">
            <a:avLst/>
          </a:prstGeom>
        </p:spPr>
        <p:txBody>
          <a:bodyPr spcFirstLastPara="1" wrap="square" lIns="274300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9pPr>
          </a:lstStyle>
          <a:p>
            <a:endParaRPr/>
          </a:p>
        </p:txBody>
      </p:sp>
      <p:cxnSp>
        <p:nvCxnSpPr>
          <p:cNvPr id="1368" name="Google Shape;1368;p84"/>
          <p:cNvCxnSpPr/>
          <p:nvPr/>
        </p:nvCxnSpPr>
        <p:spPr>
          <a:xfrm>
            <a:off x="521250" y="-200"/>
            <a:ext cx="0" cy="51438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69" name="Google Shape;1369;p84"/>
          <p:cNvCxnSpPr/>
          <p:nvPr/>
        </p:nvCxnSpPr>
        <p:spPr>
          <a:xfrm>
            <a:off x="521250" y="334900"/>
            <a:ext cx="86232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70" name="Google Shape;1370;p84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71" name="Google Shape;1371;p84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72" name="Google Shape;1372;p84"/>
          <p:cNvCxnSpPr/>
          <p:nvPr/>
        </p:nvCxnSpPr>
        <p:spPr>
          <a:xfrm>
            <a:off x="521250" y="841675"/>
            <a:ext cx="86232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image - ALT 1">
  <p:cSld name="BLANK_1_1_1_1_1_1_1_1_1_1_1_1_1_1_1_1_2">
    <p:bg>
      <p:bgPr>
        <a:solidFill>
          <a:schemeClr val="lt2"/>
        </a:solidFill>
        <a:effectLst/>
      </p:bgPr>
    </p:bg>
    <p:spTree>
      <p:nvGrpSpPr>
        <p:cNvPr id="1" name="Shape 1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4" name="Google Shape;1374;p85"/>
          <p:cNvSpPr>
            <a:spLocks noGrp="1"/>
          </p:cNvSpPr>
          <p:nvPr>
            <p:ph type="pic" idx="2"/>
          </p:nvPr>
        </p:nvSpPr>
        <p:spPr>
          <a:xfrm>
            <a:off x="1408925" y="1186475"/>
            <a:ext cx="6585900" cy="3497400"/>
          </a:xfrm>
          <a:prstGeom prst="roundRect">
            <a:avLst>
              <a:gd name="adj" fmla="val 6865"/>
            </a:avLst>
          </a:prstGeom>
          <a:noFill/>
          <a:ln>
            <a:noFill/>
          </a:ln>
        </p:spPr>
      </p:sp>
      <p:sp>
        <p:nvSpPr>
          <p:cNvPr id="1375" name="Google Shape;1375;p85"/>
          <p:cNvSpPr txBox="1">
            <a:spLocks noGrp="1"/>
          </p:cNvSpPr>
          <p:nvPr>
            <p:ph type="title"/>
          </p:nvPr>
        </p:nvSpPr>
        <p:spPr>
          <a:xfrm flipH="1">
            <a:off x="524150" y="334900"/>
            <a:ext cx="8098500" cy="510000"/>
          </a:xfrm>
          <a:prstGeom prst="rect">
            <a:avLst/>
          </a:prstGeom>
        </p:spPr>
        <p:txBody>
          <a:bodyPr spcFirstLastPara="1" wrap="square" lIns="274300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9pPr>
          </a:lstStyle>
          <a:p>
            <a:endParaRPr/>
          </a:p>
        </p:txBody>
      </p:sp>
      <p:cxnSp>
        <p:nvCxnSpPr>
          <p:cNvPr id="1376" name="Google Shape;1376;p85"/>
          <p:cNvCxnSpPr/>
          <p:nvPr/>
        </p:nvCxnSpPr>
        <p:spPr>
          <a:xfrm>
            <a:off x="521250" y="-200"/>
            <a:ext cx="0" cy="51438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77" name="Google Shape;1377;p85"/>
          <p:cNvCxnSpPr/>
          <p:nvPr/>
        </p:nvCxnSpPr>
        <p:spPr>
          <a:xfrm>
            <a:off x="521250" y="334900"/>
            <a:ext cx="86232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78" name="Google Shape;1378;p85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79" name="Google Shape;1379;p85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80" name="Google Shape;1380;p85"/>
          <p:cNvCxnSpPr/>
          <p:nvPr/>
        </p:nvCxnSpPr>
        <p:spPr>
          <a:xfrm>
            <a:off x="521250" y="841675"/>
            <a:ext cx="86232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81" name="Google Shape;1381;p85"/>
          <p:cNvSpPr txBox="1">
            <a:spLocks noGrp="1"/>
          </p:cNvSpPr>
          <p:nvPr>
            <p:ph type="subTitle" idx="1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spcFirstLastPara="1" wrap="square" lIns="91425" tIns="91425" rIns="274300" bIns="91425" anchor="ctr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>
            <a:endParaRPr/>
          </a:p>
        </p:txBody>
      </p:sp>
      <p:sp>
        <p:nvSpPr>
          <p:cNvPr id="1382" name="Google Shape;1382;p85"/>
          <p:cNvSpPr txBox="1">
            <a:spLocks noGrp="1"/>
          </p:cNvSpPr>
          <p:nvPr>
            <p:ph type="subTitle" idx="3"/>
          </p:nvPr>
        </p:nvSpPr>
        <p:spPr>
          <a:xfrm>
            <a:off x="521250" y="-175"/>
            <a:ext cx="2930100" cy="335100"/>
          </a:xfrm>
          <a:prstGeom prst="rect">
            <a:avLst/>
          </a:prstGeom>
        </p:spPr>
        <p:txBody>
          <a:bodyPr spcFirstLastPara="1" wrap="square" lIns="274300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>
            <a:endParaRPr/>
          </a:p>
        </p:txBody>
      </p:sp>
      <p:sp>
        <p:nvSpPr>
          <p:cNvPr id="1383" name="Google Shape;1383;p85"/>
          <p:cNvSpPr txBox="1">
            <a:spLocks noGrp="1"/>
          </p:cNvSpPr>
          <p:nvPr>
            <p:ph type="subTitle" idx="4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spcFirstLastPara="1" wrap="square" lIns="91425" tIns="91425" rIns="274300" bIns="91425" anchor="ctr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storyboards">
  <p:cSld name="BLANK_1_1_1_1_1_1_1_1_1_1_1_1_1_1_1_1_1">
    <p:bg>
      <p:bgPr>
        <a:solidFill>
          <a:schemeClr val="lt2"/>
        </a:solidFill>
        <a:effectLst/>
      </p:bgPr>
    </p:bg>
    <p:spTree>
      <p:nvGrpSpPr>
        <p:cNvPr id="1" name="Shape 1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5" name="Google Shape;1385;p86"/>
          <p:cNvSpPr>
            <a:spLocks noGrp="1"/>
          </p:cNvSpPr>
          <p:nvPr>
            <p:ph type="pic" idx="2"/>
          </p:nvPr>
        </p:nvSpPr>
        <p:spPr>
          <a:xfrm>
            <a:off x="779675" y="1186481"/>
            <a:ext cx="3819900" cy="2148900"/>
          </a:xfrm>
          <a:prstGeom prst="roundRect">
            <a:avLst>
              <a:gd name="adj" fmla="val 6865"/>
            </a:avLst>
          </a:prstGeom>
          <a:noFill/>
          <a:ln>
            <a:noFill/>
          </a:ln>
        </p:spPr>
      </p:sp>
      <p:sp>
        <p:nvSpPr>
          <p:cNvPr id="1386" name="Google Shape;1386;p86"/>
          <p:cNvSpPr>
            <a:spLocks noGrp="1"/>
          </p:cNvSpPr>
          <p:nvPr>
            <p:ph type="pic" idx="3"/>
          </p:nvPr>
        </p:nvSpPr>
        <p:spPr>
          <a:xfrm>
            <a:off x="4798950" y="1186481"/>
            <a:ext cx="3819900" cy="2148900"/>
          </a:xfrm>
          <a:prstGeom prst="roundRect">
            <a:avLst>
              <a:gd name="adj" fmla="val 6865"/>
            </a:avLst>
          </a:prstGeom>
          <a:noFill/>
          <a:ln>
            <a:noFill/>
          </a:ln>
        </p:spPr>
      </p:sp>
      <p:sp>
        <p:nvSpPr>
          <p:cNvPr id="1387" name="Google Shape;1387;p86"/>
          <p:cNvSpPr txBox="1">
            <a:spLocks noGrp="1"/>
          </p:cNvSpPr>
          <p:nvPr>
            <p:ph type="title"/>
          </p:nvPr>
        </p:nvSpPr>
        <p:spPr>
          <a:xfrm flipH="1">
            <a:off x="524150" y="334900"/>
            <a:ext cx="8098500" cy="510000"/>
          </a:xfrm>
          <a:prstGeom prst="rect">
            <a:avLst/>
          </a:prstGeom>
        </p:spPr>
        <p:txBody>
          <a:bodyPr spcFirstLastPara="1" wrap="square" lIns="274300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9pPr>
          </a:lstStyle>
          <a:p>
            <a:endParaRPr/>
          </a:p>
        </p:txBody>
      </p:sp>
      <p:cxnSp>
        <p:nvCxnSpPr>
          <p:cNvPr id="1388" name="Google Shape;1388;p86"/>
          <p:cNvCxnSpPr/>
          <p:nvPr/>
        </p:nvCxnSpPr>
        <p:spPr>
          <a:xfrm>
            <a:off x="521250" y="-200"/>
            <a:ext cx="0" cy="51438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89" name="Google Shape;1389;p86"/>
          <p:cNvCxnSpPr/>
          <p:nvPr/>
        </p:nvCxnSpPr>
        <p:spPr>
          <a:xfrm>
            <a:off x="521250" y="334900"/>
            <a:ext cx="86232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90" name="Google Shape;1390;p86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91" name="Google Shape;1391;p86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92" name="Google Shape;1392;p86"/>
          <p:cNvCxnSpPr/>
          <p:nvPr/>
        </p:nvCxnSpPr>
        <p:spPr>
          <a:xfrm>
            <a:off x="521250" y="841675"/>
            <a:ext cx="86232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93" name="Google Shape;1393;p86"/>
          <p:cNvSpPr txBox="1">
            <a:spLocks noGrp="1"/>
          </p:cNvSpPr>
          <p:nvPr>
            <p:ph type="body" idx="1"/>
          </p:nvPr>
        </p:nvSpPr>
        <p:spPr>
          <a:xfrm>
            <a:off x="774225" y="3890075"/>
            <a:ext cx="3819900" cy="939900"/>
          </a:xfrm>
          <a:prstGeom prst="rect">
            <a:avLst/>
          </a:prstGeom>
        </p:spPr>
        <p:txBody>
          <a:bodyPr spcFirstLastPara="1" wrap="square" lIns="182875" tIns="91425" rIns="182875" bIns="91425" anchor="t" anchorCtr="0">
            <a:norm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endParaRPr/>
          </a:p>
        </p:txBody>
      </p:sp>
      <p:sp>
        <p:nvSpPr>
          <p:cNvPr id="1394" name="Google Shape;1394;p86"/>
          <p:cNvSpPr txBox="1">
            <a:spLocks noGrp="1"/>
          </p:cNvSpPr>
          <p:nvPr>
            <p:ph type="body" idx="4"/>
          </p:nvPr>
        </p:nvSpPr>
        <p:spPr>
          <a:xfrm>
            <a:off x="4796213" y="3890075"/>
            <a:ext cx="3819900" cy="939900"/>
          </a:xfrm>
          <a:prstGeom prst="rect">
            <a:avLst/>
          </a:prstGeom>
        </p:spPr>
        <p:txBody>
          <a:bodyPr spcFirstLastPara="1" wrap="square" lIns="182875" tIns="91425" rIns="182875" bIns="91425" anchor="t" anchorCtr="0">
            <a:norm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marL="914400" lvl="1" indent="-2921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marL="1371600" lvl="2" indent="-2921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marL="1828800" lvl="3" indent="-2921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marL="2286000" lvl="4" indent="-2921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marL="2743200" lvl="5" indent="-2921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marL="3200400" lvl="6" indent="-2921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marL="3657600" lvl="7" indent="-2921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marL="4114800" lvl="8" indent="-2921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endParaRPr/>
          </a:p>
        </p:txBody>
      </p:sp>
      <p:sp>
        <p:nvSpPr>
          <p:cNvPr id="1395" name="Google Shape;1395;p86"/>
          <p:cNvSpPr txBox="1">
            <a:spLocks noGrp="1"/>
          </p:cNvSpPr>
          <p:nvPr>
            <p:ph type="subTitle" idx="5"/>
          </p:nvPr>
        </p:nvSpPr>
        <p:spPr>
          <a:xfrm>
            <a:off x="779650" y="3337750"/>
            <a:ext cx="3819900" cy="552000"/>
          </a:xfrm>
          <a:prstGeom prst="rect">
            <a:avLst/>
          </a:prstGeom>
        </p:spPr>
        <p:txBody>
          <a:bodyPr spcFirstLastPara="1" wrap="square" lIns="18287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>
            <a:endParaRPr/>
          </a:p>
        </p:txBody>
      </p:sp>
      <p:sp>
        <p:nvSpPr>
          <p:cNvPr id="1396" name="Google Shape;1396;p86"/>
          <p:cNvSpPr txBox="1">
            <a:spLocks noGrp="1"/>
          </p:cNvSpPr>
          <p:nvPr>
            <p:ph type="subTitle" idx="6"/>
          </p:nvPr>
        </p:nvSpPr>
        <p:spPr>
          <a:xfrm>
            <a:off x="4801700" y="3337750"/>
            <a:ext cx="3819900" cy="552000"/>
          </a:xfrm>
          <a:prstGeom prst="rect">
            <a:avLst/>
          </a:prstGeom>
        </p:spPr>
        <p:txBody>
          <a:bodyPr spcFirstLastPara="1" wrap="square" lIns="18287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storyboards - ALT 1">
  <p:cSld name="BLANK_1_1_1_1_1_1_1_1_1_1_1_1_1_1_1_1_1_2">
    <p:bg>
      <p:bgPr>
        <a:solidFill>
          <a:schemeClr val="lt2"/>
        </a:solidFill>
        <a:effectLst/>
      </p:bgPr>
    </p:bg>
    <p:spTree>
      <p:nvGrpSpPr>
        <p:cNvPr id="1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8" name="Google Shape;1398;p87"/>
          <p:cNvSpPr txBox="1">
            <a:spLocks noGrp="1"/>
          </p:cNvSpPr>
          <p:nvPr>
            <p:ph type="subTitle" idx="1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spcFirstLastPara="1" wrap="square" lIns="91425" tIns="91425" rIns="274300" bIns="91425" anchor="ctr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>
            <a:endParaRPr/>
          </a:p>
        </p:txBody>
      </p:sp>
      <p:sp>
        <p:nvSpPr>
          <p:cNvPr id="1399" name="Google Shape;1399;p87"/>
          <p:cNvSpPr txBox="1">
            <a:spLocks noGrp="1"/>
          </p:cNvSpPr>
          <p:nvPr>
            <p:ph type="subTitle" idx="2"/>
          </p:nvPr>
        </p:nvSpPr>
        <p:spPr>
          <a:xfrm>
            <a:off x="521250" y="-175"/>
            <a:ext cx="2930100" cy="335100"/>
          </a:xfrm>
          <a:prstGeom prst="rect">
            <a:avLst/>
          </a:prstGeom>
        </p:spPr>
        <p:txBody>
          <a:bodyPr spcFirstLastPara="1" wrap="square" lIns="274300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>
            <a:endParaRPr/>
          </a:p>
        </p:txBody>
      </p:sp>
      <p:sp>
        <p:nvSpPr>
          <p:cNvPr id="1400" name="Google Shape;1400;p87"/>
          <p:cNvSpPr txBox="1">
            <a:spLocks noGrp="1"/>
          </p:cNvSpPr>
          <p:nvPr>
            <p:ph type="subTitle" idx="3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spcFirstLastPara="1" wrap="square" lIns="91425" tIns="91425" rIns="274300" bIns="91425" anchor="ctr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>
            <a:endParaRPr/>
          </a:p>
        </p:txBody>
      </p:sp>
      <p:sp>
        <p:nvSpPr>
          <p:cNvPr id="1401" name="Google Shape;1401;p87"/>
          <p:cNvSpPr>
            <a:spLocks noGrp="1"/>
          </p:cNvSpPr>
          <p:nvPr>
            <p:ph type="pic" idx="4"/>
          </p:nvPr>
        </p:nvSpPr>
        <p:spPr>
          <a:xfrm>
            <a:off x="779675" y="1186481"/>
            <a:ext cx="3819900" cy="2148900"/>
          </a:xfrm>
          <a:prstGeom prst="roundRect">
            <a:avLst>
              <a:gd name="adj" fmla="val 6865"/>
            </a:avLst>
          </a:prstGeom>
          <a:noFill/>
          <a:ln>
            <a:noFill/>
          </a:ln>
        </p:spPr>
      </p:sp>
      <p:sp>
        <p:nvSpPr>
          <p:cNvPr id="1402" name="Google Shape;1402;p87"/>
          <p:cNvSpPr>
            <a:spLocks noGrp="1"/>
          </p:cNvSpPr>
          <p:nvPr>
            <p:ph type="pic" idx="5"/>
          </p:nvPr>
        </p:nvSpPr>
        <p:spPr>
          <a:xfrm>
            <a:off x="4798950" y="1186481"/>
            <a:ext cx="3819900" cy="2148900"/>
          </a:xfrm>
          <a:prstGeom prst="roundRect">
            <a:avLst>
              <a:gd name="adj" fmla="val 6865"/>
            </a:avLst>
          </a:prstGeom>
          <a:noFill/>
          <a:ln>
            <a:noFill/>
          </a:ln>
        </p:spPr>
      </p:sp>
      <p:sp>
        <p:nvSpPr>
          <p:cNvPr id="1403" name="Google Shape;1403;p87"/>
          <p:cNvSpPr txBox="1">
            <a:spLocks noGrp="1"/>
          </p:cNvSpPr>
          <p:nvPr>
            <p:ph type="title"/>
          </p:nvPr>
        </p:nvSpPr>
        <p:spPr>
          <a:xfrm flipH="1">
            <a:off x="524150" y="334900"/>
            <a:ext cx="8098500" cy="510000"/>
          </a:xfrm>
          <a:prstGeom prst="rect">
            <a:avLst/>
          </a:prstGeom>
        </p:spPr>
        <p:txBody>
          <a:bodyPr spcFirstLastPara="1" wrap="square" lIns="274300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9pPr>
          </a:lstStyle>
          <a:p>
            <a:endParaRPr/>
          </a:p>
        </p:txBody>
      </p:sp>
      <p:cxnSp>
        <p:nvCxnSpPr>
          <p:cNvPr id="1404" name="Google Shape;1404;p87"/>
          <p:cNvCxnSpPr/>
          <p:nvPr/>
        </p:nvCxnSpPr>
        <p:spPr>
          <a:xfrm>
            <a:off x="521250" y="-200"/>
            <a:ext cx="0" cy="51438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05" name="Google Shape;1405;p87"/>
          <p:cNvCxnSpPr/>
          <p:nvPr/>
        </p:nvCxnSpPr>
        <p:spPr>
          <a:xfrm>
            <a:off x="521250" y="334900"/>
            <a:ext cx="86232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06" name="Google Shape;1406;p87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07" name="Google Shape;1407;p87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08" name="Google Shape;1408;p87"/>
          <p:cNvCxnSpPr/>
          <p:nvPr/>
        </p:nvCxnSpPr>
        <p:spPr>
          <a:xfrm>
            <a:off x="521250" y="841675"/>
            <a:ext cx="86232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409" name="Google Shape;1409;p87"/>
          <p:cNvSpPr txBox="1">
            <a:spLocks noGrp="1"/>
          </p:cNvSpPr>
          <p:nvPr>
            <p:ph type="body" idx="6"/>
          </p:nvPr>
        </p:nvSpPr>
        <p:spPr>
          <a:xfrm>
            <a:off x="774225" y="3890075"/>
            <a:ext cx="3819900" cy="939900"/>
          </a:xfrm>
          <a:prstGeom prst="rect">
            <a:avLst/>
          </a:prstGeom>
        </p:spPr>
        <p:txBody>
          <a:bodyPr spcFirstLastPara="1" wrap="square" lIns="182875" tIns="91425" rIns="182875" bIns="91425" anchor="t" anchorCtr="0">
            <a:norm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endParaRPr/>
          </a:p>
        </p:txBody>
      </p:sp>
      <p:sp>
        <p:nvSpPr>
          <p:cNvPr id="1410" name="Google Shape;1410;p87"/>
          <p:cNvSpPr txBox="1">
            <a:spLocks noGrp="1"/>
          </p:cNvSpPr>
          <p:nvPr>
            <p:ph type="body" idx="7"/>
          </p:nvPr>
        </p:nvSpPr>
        <p:spPr>
          <a:xfrm>
            <a:off x="4796213" y="3890075"/>
            <a:ext cx="3819900" cy="939900"/>
          </a:xfrm>
          <a:prstGeom prst="rect">
            <a:avLst/>
          </a:prstGeom>
        </p:spPr>
        <p:txBody>
          <a:bodyPr spcFirstLastPara="1" wrap="square" lIns="182875" tIns="91425" rIns="182875" bIns="91425" anchor="t" anchorCtr="0">
            <a:norm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marL="914400" lvl="1" indent="-2921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marL="1371600" lvl="2" indent="-2921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marL="1828800" lvl="3" indent="-2921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marL="2286000" lvl="4" indent="-2921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marL="2743200" lvl="5" indent="-2921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marL="3200400" lvl="6" indent="-2921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marL="3657600" lvl="7" indent="-2921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marL="4114800" lvl="8" indent="-2921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endParaRPr/>
          </a:p>
        </p:txBody>
      </p:sp>
      <p:sp>
        <p:nvSpPr>
          <p:cNvPr id="1411" name="Google Shape;1411;p87"/>
          <p:cNvSpPr txBox="1">
            <a:spLocks noGrp="1"/>
          </p:cNvSpPr>
          <p:nvPr>
            <p:ph type="subTitle" idx="8"/>
          </p:nvPr>
        </p:nvSpPr>
        <p:spPr>
          <a:xfrm>
            <a:off x="779650" y="3337750"/>
            <a:ext cx="3819900" cy="552000"/>
          </a:xfrm>
          <a:prstGeom prst="rect">
            <a:avLst/>
          </a:prstGeom>
        </p:spPr>
        <p:txBody>
          <a:bodyPr spcFirstLastPara="1" wrap="square" lIns="18287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>
            <a:endParaRPr/>
          </a:p>
        </p:txBody>
      </p:sp>
      <p:sp>
        <p:nvSpPr>
          <p:cNvPr id="1412" name="Google Shape;1412;p87"/>
          <p:cNvSpPr txBox="1">
            <a:spLocks noGrp="1"/>
          </p:cNvSpPr>
          <p:nvPr>
            <p:ph type="subTitle" idx="9"/>
          </p:nvPr>
        </p:nvSpPr>
        <p:spPr>
          <a:xfrm>
            <a:off x="4801700" y="3337750"/>
            <a:ext cx="3819900" cy="552000"/>
          </a:xfrm>
          <a:prstGeom prst="rect">
            <a:avLst/>
          </a:prstGeom>
        </p:spPr>
        <p:txBody>
          <a:bodyPr spcFirstLastPara="1" wrap="square" lIns="18287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storyboards">
  <p:cSld name="BLANK_1_1_1_1_1_1_1_1_1_1_1_1_1_1_1_1_1_1">
    <p:bg>
      <p:bgPr>
        <a:solidFill>
          <a:schemeClr val="lt2"/>
        </a:solidFill>
        <a:effectLst/>
      </p:bgPr>
    </p:bg>
    <p:spTree>
      <p:nvGrpSpPr>
        <p:cNvPr id="1" name="Shape 1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4" name="Google Shape;1414;p88"/>
          <p:cNvSpPr>
            <a:spLocks noGrp="1"/>
          </p:cNvSpPr>
          <p:nvPr>
            <p:ph type="pic" idx="2"/>
          </p:nvPr>
        </p:nvSpPr>
        <p:spPr>
          <a:xfrm>
            <a:off x="779638" y="1448025"/>
            <a:ext cx="2424300" cy="1560300"/>
          </a:xfrm>
          <a:prstGeom prst="roundRect">
            <a:avLst>
              <a:gd name="adj" fmla="val 6865"/>
            </a:avLst>
          </a:prstGeom>
          <a:noFill/>
          <a:ln>
            <a:noFill/>
          </a:ln>
        </p:spPr>
      </p:sp>
      <p:sp>
        <p:nvSpPr>
          <p:cNvPr id="1415" name="Google Shape;1415;p88"/>
          <p:cNvSpPr>
            <a:spLocks noGrp="1"/>
          </p:cNvSpPr>
          <p:nvPr>
            <p:ph type="pic" idx="3"/>
          </p:nvPr>
        </p:nvSpPr>
        <p:spPr>
          <a:xfrm>
            <a:off x="3487091" y="1448025"/>
            <a:ext cx="2424300" cy="1560300"/>
          </a:xfrm>
          <a:prstGeom prst="roundRect">
            <a:avLst>
              <a:gd name="adj" fmla="val 6865"/>
            </a:avLst>
          </a:prstGeom>
          <a:noFill/>
          <a:ln>
            <a:noFill/>
          </a:ln>
        </p:spPr>
      </p:sp>
      <p:sp>
        <p:nvSpPr>
          <p:cNvPr id="1416" name="Google Shape;1416;p88"/>
          <p:cNvSpPr>
            <a:spLocks noGrp="1"/>
          </p:cNvSpPr>
          <p:nvPr>
            <p:ph type="pic" idx="4"/>
          </p:nvPr>
        </p:nvSpPr>
        <p:spPr>
          <a:xfrm>
            <a:off x="6194533" y="1448025"/>
            <a:ext cx="2424300" cy="1560300"/>
          </a:xfrm>
          <a:prstGeom prst="roundRect">
            <a:avLst>
              <a:gd name="adj" fmla="val 6865"/>
            </a:avLst>
          </a:prstGeom>
          <a:noFill/>
          <a:ln>
            <a:noFill/>
          </a:ln>
        </p:spPr>
      </p:sp>
      <p:sp>
        <p:nvSpPr>
          <p:cNvPr id="1417" name="Google Shape;1417;p88"/>
          <p:cNvSpPr txBox="1">
            <a:spLocks noGrp="1"/>
          </p:cNvSpPr>
          <p:nvPr>
            <p:ph type="title"/>
          </p:nvPr>
        </p:nvSpPr>
        <p:spPr>
          <a:xfrm flipH="1">
            <a:off x="524150" y="334900"/>
            <a:ext cx="8098500" cy="510000"/>
          </a:xfrm>
          <a:prstGeom prst="rect">
            <a:avLst/>
          </a:prstGeom>
        </p:spPr>
        <p:txBody>
          <a:bodyPr spcFirstLastPara="1" wrap="square" lIns="274300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9pPr>
          </a:lstStyle>
          <a:p>
            <a:endParaRPr/>
          </a:p>
        </p:txBody>
      </p:sp>
      <p:cxnSp>
        <p:nvCxnSpPr>
          <p:cNvPr id="1418" name="Google Shape;1418;p88"/>
          <p:cNvCxnSpPr/>
          <p:nvPr/>
        </p:nvCxnSpPr>
        <p:spPr>
          <a:xfrm>
            <a:off x="521250" y="-200"/>
            <a:ext cx="0" cy="51438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19" name="Google Shape;1419;p88"/>
          <p:cNvCxnSpPr/>
          <p:nvPr/>
        </p:nvCxnSpPr>
        <p:spPr>
          <a:xfrm>
            <a:off x="521250" y="334900"/>
            <a:ext cx="86232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20" name="Google Shape;1420;p88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21" name="Google Shape;1421;p88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22" name="Google Shape;1422;p88"/>
          <p:cNvCxnSpPr/>
          <p:nvPr/>
        </p:nvCxnSpPr>
        <p:spPr>
          <a:xfrm>
            <a:off x="521250" y="841675"/>
            <a:ext cx="86232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423" name="Google Shape;1423;p88"/>
          <p:cNvSpPr txBox="1">
            <a:spLocks noGrp="1"/>
          </p:cNvSpPr>
          <p:nvPr>
            <p:ph type="body" idx="1"/>
          </p:nvPr>
        </p:nvSpPr>
        <p:spPr>
          <a:xfrm>
            <a:off x="779650" y="3743925"/>
            <a:ext cx="2424300" cy="1006500"/>
          </a:xfrm>
          <a:prstGeom prst="rect">
            <a:avLst/>
          </a:prstGeom>
        </p:spPr>
        <p:txBody>
          <a:bodyPr spcFirstLastPara="1" wrap="square" lIns="182875" tIns="91425" rIns="182875" bIns="91425" anchor="t" anchorCtr="0">
            <a:norm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marL="914400" lvl="1" indent="-2921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marL="1371600" lvl="2" indent="-2921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marL="1828800" lvl="3" indent="-2921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marL="2286000" lvl="4" indent="-2921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marL="2743200" lvl="5" indent="-2921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marL="3200400" lvl="6" indent="-2921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marL="3657600" lvl="7" indent="-2921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marL="4114800" lvl="8" indent="-292100">
              <a:spcBef>
                <a:spcPts val="800"/>
              </a:spcBef>
              <a:spcAft>
                <a:spcPts val="80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endParaRPr/>
          </a:p>
        </p:txBody>
      </p:sp>
      <p:sp>
        <p:nvSpPr>
          <p:cNvPr id="1424" name="Google Shape;1424;p88"/>
          <p:cNvSpPr txBox="1">
            <a:spLocks noGrp="1"/>
          </p:cNvSpPr>
          <p:nvPr>
            <p:ph type="body" idx="5"/>
          </p:nvPr>
        </p:nvSpPr>
        <p:spPr>
          <a:xfrm>
            <a:off x="3487100" y="3743925"/>
            <a:ext cx="2424300" cy="1006500"/>
          </a:xfrm>
          <a:prstGeom prst="rect">
            <a:avLst/>
          </a:prstGeom>
        </p:spPr>
        <p:txBody>
          <a:bodyPr spcFirstLastPara="1" wrap="square" lIns="182875" tIns="91425" rIns="182875" bIns="91425" anchor="t" anchorCtr="0">
            <a:norm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endParaRPr/>
          </a:p>
        </p:txBody>
      </p:sp>
      <p:sp>
        <p:nvSpPr>
          <p:cNvPr id="1425" name="Google Shape;1425;p88"/>
          <p:cNvSpPr txBox="1">
            <a:spLocks noGrp="1"/>
          </p:cNvSpPr>
          <p:nvPr>
            <p:ph type="body" idx="6"/>
          </p:nvPr>
        </p:nvSpPr>
        <p:spPr>
          <a:xfrm>
            <a:off x="6194550" y="3743925"/>
            <a:ext cx="2424300" cy="1006500"/>
          </a:xfrm>
          <a:prstGeom prst="rect">
            <a:avLst/>
          </a:prstGeom>
        </p:spPr>
        <p:txBody>
          <a:bodyPr spcFirstLastPara="1" wrap="square" lIns="182875" tIns="91425" rIns="182875" bIns="91425" anchor="t" anchorCtr="0">
            <a:norm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endParaRPr/>
          </a:p>
        </p:txBody>
      </p:sp>
      <p:sp>
        <p:nvSpPr>
          <p:cNvPr id="1426" name="Google Shape;1426;p88"/>
          <p:cNvSpPr txBox="1">
            <a:spLocks noGrp="1"/>
          </p:cNvSpPr>
          <p:nvPr>
            <p:ph type="subTitle" idx="7"/>
          </p:nvPr>
        </p:nvSpPr>
        <p:spPr>
          <a:xfrm>
            <a:off x="779650" y="3008350"/>
            <a:ext cx="2424300" cy="735600"/>
          </a:xfrm>
          <a:prstGeom prst="rect">
            <a:avLst/>
          </a:prstGeom>
        </p:spPr>
        <p:txBody>
          <a:bodyPr spcFirstLastPara="1" wrap="square" lIns="18287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>
            <a:endParaRPr/>
          </a:p>
        </p:txBody>
      </p:sp>
      <p:sp>
        <p:nvSpPr>
          <p:cNvPr id="1427" name="Google Shape;1427;p88"/>
          <p:cNvSpPr txBox="1">
            <a:spLocks noGrp="1"/>
          </p:cNvSpPr>
          <p:nvPr>
            <p:ph type="subTitle" idx="8"/>
          </p:nvPr>
        </p:nvSpPr>
        <p:spPr>
          <a:xfrm>
            <a:off x="3487100" y="3008350"/>
            <a:ext cx="2424300" cy="735600"/>
          </a:xfrm>
          <a:prstGeom prst="rect">
            <a:avLst/>
          </a:prstGeom>
        </p:spPr>
        <p:txBody>
          <a:bodyPr spcFirstLastPara="1" wrap="square" lIns="18287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>
            <a:endParaRPr/>
          </a:p>
        </p:txBody>
      </p:sp>
      <p:sp>
        <p:nvSpPr>
          <p:cNvPr id="1428" name="Google Shape;1428;p88"/>
          <p:cNvSpPr txBox="1">
            <a:spLocks noGrp="1"/>
          </p:cNvSpPr>
          <p:nvPr>
            <p:ph type="subTitle" idx="9"/>
          </p:nvPr>
        </p:nvSpPr>
        <p:spPr>
          <a:xfrm>
            <a:off x="6194550" y="3008350"/>
            <a:ext cx="2424300" cy="735600"/>
          </a:xfrm>
          <a:prstGeom prst="rect">
            <a:avLst/>
          </a:prstGeom>
        </p:spPr>
        <p:txBody>
          <a:bodyPr spcFirstLastPara="1" wrap="square" lIns="18287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storyboards - ALT 1">
  <p:cSld name="BLANK_1_1_1_1_1_1_1_1_1_1_1_1_1_1_1_1_1_1_2">
    <p:bg>
      <p:bgPr>
        <a:solidFill>
          <a:schemeClr val="lt2"/>
        </a:solidFill>
        <a:effectLst/>
      </p:bgPr>
    </p:bg>
    <p:spTree>
      <p:nvGrpSpPr>
        <p:cNvPr id="1" name="Shape 1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0" name="Google Shape;1430;p89"/>
          <p:cNvSpPr txBox="1">
            <a:spLocks noGrp="1"/>
          </p:cNvSpPr>
          <p:nvPr>
            <p:ph type="subTitle" idx="1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spcFirstLastPara="1" wrap="square" lIns="91425" tIns="91425" rIns="274300" bIns="91425" anchor="ctr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>
            <a:endParaRPr/>
          </a:p>
        </p:txBody>
      </p:sp>
      <p:sp>
        <p:nvSpPr>
          <p:cNvPr id="1431" name="Google Shape;1431;p89"/>
          <p:cNvSpPr txBox="1">
            <a:spLocks noGrp="1"/>
          </p:cNvSpPr>
          <p:nvPr>
            <p:ph type="subTitle" idx="2"/>
          </p:nvPr>
        </p:nvSpPr>
        <p:spPr>
          <a:xfrm>
            <a:off x="521250" y="-175"/>
            <a:ext cx="2930100" cy="335100"/>
          </a:xfrm>
          <a:prstGeom prst="rect">
            <a:avLst/>
          </a:prstGeom>
        </p:spPr>
        <p:txBody>
          <a:bodyPr spcFirstLastPara="1" wrap="square" lIns="274300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>
            <a:endParaRPr/>
          </a:p>
        </p:txBody>
      </p:sp>
      <p:sp>
        <p:nvSpPr>
          <p:cNvPr id="1432" name="Google Shape;1432;p89"/>
          <p:cNvSpPr txBox="1">
            <a:spLocks noGrp="1"/>
          </p:cNvSpPr>
          <p:nvPr>
            <p:ph type="subTitle" idx="3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spcFirstLastPara="1" wrap="square" lIns="91425" tIns="91425" rIns="274300" bIns="91425" anchor="ctr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>
            <a:endParaRPr/>
          </a:p>
        </p:txBody>
      </p:sp>
      <p:sp>
        <p:nvSpPr>
          <p:cNvPr id="1433" name="Google Shape;1433;p89"/>
          <p:cNvSpPr>
            <a:spLocks noGrp="1"/>
          </p:cNvSpPr>
          <p:nvPr>
            <p:ph type="pic" idx="4"/>
          </p:nvPr>
        </p:nvSpPr>
        <p:spPr>
          <a:xfrm>
            <a:off x="779638" y="1448025"/>
            <a:ext cx="2424300" cy="1560300"/>
          </a:xfrm>
          <a:prstGeom prst="roundRect">
            <a:avLst>
              <a:gd name="adj" fmla="val 6865"/>
            </a:avLst>
          </a:prstGeom>
          <a:noFill/>
          <a:ln>
            <a:noFill/>
          </a:ln>
        </p:spPr>
      </p:sp>
      <p:sp>
        <p:nvSpPr>
          <p:cNvPr id="1434" name="Google Shape;1434;p89"/>
          <p:cNvSpPr>
            <a:spLocks noGrp="1"/>
          </p:cNvSpPr>
          <p:nvPr>
            <p:ph type="pic" idx="5"/>
          </p:nvPr>
        </p:nvSpPr>
        <p:spPr>
          <a:xfrm>
            <a:off x="3487091" y="1448025"/>
            <a:ext cx="2424300" cy="1560300"/>
          </a:xfrm>
          <a:prstGeom prst="roundRect">
            <a:avLst>
              <a:gd name="adj" fmla="val 6865"/>
            </a:avLst>
          </a:prstGeom>
          <a:noFill/>
          <a:ln>
            <a:noFill/>
          </a:ln>
        </p:spPr>
      </p:sp>
      <p:sp>
        <p:nvSpPr>
          <p:cNvPr id="1435" name="Google Shape;1435;p89"/>
          <p:cNvSpPr>
            <a:spLocks noGrp="1"/>
          </p:cNvSpPr>
          <p:nvPr>
            <p:ph type="pic" idx="6"/>
          </p:nvPr>
        </p:nvSpPr>
        <p:spPr>
          <a:xfrm>
            <a:off x="6194533" y="1448025"/>
            <a:ext cx="2424300" cy="1560300"/>
          </a:xfrm>
          <a:prstGeom prst="roundRect">
            <a:avLst>
              <a:gd name="adj" fmla="val 6865"/>
            </a:avLst>
          </a:prstGeom>
          <a:noFill/>
          <a:ln>
            <a:noFill/>
          </a:ln>
        </p:spPr>
      </p:sp>
      <p:sp>
        <p:nvSpPr>
          <p:cNvPr id="1436" name="Google Shape;1436;p89"/>
          <p:cNvSpPr txBox="1">
            <a:spLocks noGrp="1"/>
          </p:cNvSpPr>
          <p:nvPr>
            <p:ph type="title"/>
          </p:nvPr>
        </p:nvSpPr>
        <p:spPr>
          <a:xfrm flipH="1">
            <a:off x="524150" y="334900"/>
            <a:ext cx="8098500" cy="510000"/>
          </a:xfrm>
          <a:prstGeom prst="rect">
            <a:avLst/>
          </a:prstGeom>
        </p:spPr>
        <p:txBody>
          <a:bodyPr spcFirstLastPara="1" wrap="square" lIns="274300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9pPr>
          </a:lstStyle>
          <a:p>
            <a:endParaRPr/>
          </a:p>
        </p:txBody>
      </p:sp>
      <p:cxnSp>
        <p:nvCxnSpPr>
          <p:cNvPr id="1437" name="Google Shape;1437;p89"/>
          <p:cNvCxnSpPr/>
          <p:nvPr/>
        </p:nvCxnSpPr>
        <p:spPr>
          <a:xfrm>
            <a:off x="521250" y="-200"/>
            <a:ext cx="0" cy="51438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38" name="Google Shape;1438;p89"/>
          <p:cNvCxnSpPr/>
          <p:nvPr/>
        </p:nvCxnSpPr>
        <p:spPr>
          <a:xfrm>
            <a:off x="521250" y="334900"/>
            <a:ext cx="86232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39" name="Google Shape;1439;p89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40" name="Google Shape;1440;p89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41" name="Google Shape;1441;p89"/>
          <p:cNvCxnSpPr/>
          <p:nvPr/>
        </p:nvCxnSpPr>
        <p:spPr>
          <a:xfrm>
            <a:off x="521250" y="841675"/>
            <a:ext cx="86232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442" name="Google Shape;1442;p89"/>
          <p:cNvSpPr txBox="1">
            <a:spLocks noGrp="1"/>
          </p:cNvSpPr>
          <p:nvPr>
            <p:ph type="body" idx="7"/>
          </p:nvPr>
        </p:nvSpPr>
        <p:spPr>
          <a:xfrm>
            <a:off x="779650" y="3743925"/>
            <a:ext cx="2424300" cy="1006500"/>
          </a:xfrm>
          <a:prstGeom prst="rect">
            <a:avLst/>
          </a:prstGeom>
        </p:spPr>
        <p:txBody>
          <a:bodyPr spcFirstLastPara="1" wrap="square" lIns="182875" tIns="91425" rIns="182875" bIns="91425" anchor="t" anchorCtr="0">
            <a:norm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marL="914400" lvl="1" indent="-2921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marL="1371600" lvl="2" indent="-2921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marL="1828800" lvl="3" indent="-2921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marL="2286000" lvl="4" indent="-2921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marL="2743200" lvl="5" indent="-2921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marL="3200400" lvl="6" indent="-2921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marL="3657600" lvl="7" indent="-2921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marL="4114800" lvl="8" indent="-292100">
              <a:spcBef>
                <a:spcPts val="800"/>
              </a:spcBef>
              <a:spcAft>
                <a:spcPts val="80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endParaRPr/>
          </a:p>
        </p:txBody>
      </p:sp>
      <p:sp>
        <p:nvSpPr>
          <p:cNvPr id="1443" name="Google Shape;1443;p89"/>
          <p:cNvSpPr txBox="1">
            <a:spLocks noGrp="1"/>
          </p:cNvSpPr>
          <p:nvPr>
            <p:ph type="body" idx="8"/>
          </p:nvPr>
        </p:nvSpPr>
        <p:spPr>
          <a:xfrm>
            <a:off x="3487100" y="3743925"/>
            <a:ext cx="2424300" cy="1006500"/>
          </a:xfrm>
          <a:prstGeom prst="rect">
            <a:avLst/>
          </a:prstGeom>
        </p:spPr>
        <p:txBody>
          <a:bodyPr spcFirstLastPara="1" wrap="square" lIns="182875" tIns="91425" rIns="182875" bIns="91425" anchor="t" anchorCtr="0">
            <a:norm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endParaRPr/>
          </a:p>
        </p:txBody>
      </p:sp>
      <p:sp>
        <p:nvSpPr>
          <p:cNvPr id="1444" name="Google Shape;1444;p89"/>
          <p:cNvSpPr txBox="1">
            <a:spLocks noGrp="1"/>
          </p:cNvSpPr>
          <p:nvPr>
            <p:ph type="body" idx="9"/>
          </p:nvPr>
        </p:nvSpPr>
        <p:spPr>
          <a:xfrm>
            <a:off x="6194550" y="3743925"/>
            <a:ext cx="2424300" cy="1006500"/>
          </a:xfrm>
          <a:prstGeom prst="rect">
            <a:avLst/>
          </a:prstGeom>
        </p:spPr>
        <p:txBody>
          <a:bodyPr spcFirstLastPara="1" wrap="square" lIns="182875" tIns="91425" rIns="182875" bIns="91425" anchor="t" anchorCtr="0">
            <a:norm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endParaRPr/>
          </a:p>
        </p:txBody>
      </p:sp>
      <p:sp>
        <p:nvSpPr>
          <p:cNvPr id="1445" name="Google Shape;1445;p89"/>
          <p:cNvSpPr txBox="1">
            <a:spLocks noGrp="1"/>
          </p:cNvSpPr>
          <p:nvPr>
            <p:ph type="subTitle" idx="13"/>
          </p:nvPr>
        </p:nvSpPr>
        <p:spPr>
          <a:xfrm>
            <a:off x="779650" y="3008350"/>
            <a:ext cx="2424300" cy="735600"/>
          </a:xfrm>
          <a:prstGeom prst="rect">
            <a:avLst/>
          </a:prstGeom>
        </p:spPr>
        <p:txBody>
          <a:bodyPr spcFirstLastPara="1" wrap="square" lIns="18287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>
            <a:endParaRPr/>
          </a:p>
        </p:txBody>
      </p:sp>
      <p:sp>
        <p:nvSpPr>
          <p:cNvPr id="1446" name="Google Shape;1446;p89"/>
          <p:cNvSpPr txBox="1">
            <a:spLocks noGrp="1"/>
          </p:cNvSpPr>
          <p:nvPr>
            <p:ph type="subTitle" idx="14"/>
          </p:nvPr>
        </p:nvSpPr>
        <p:spPr>
          <a:xfrm>
            <a:off x="3487100" y="3008350"/>
            <a:ext cx="2424300" cy="735600"/>
          </a:xfrm>
          <a:prstGeom prst="rect">
            <a:avLst/>
          </a:prstGeom>
        </p:spPr>
        <p:txBody>
          <a:bodyPr spcFirstLastPara="1" wrap="square" lIns="18287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>
            <a:endParaRPr/>
          </a:p>
        </p:txBody>
      </p:sp>
      <p:sp>
        <p:nvSpPr>
          <p:cNvPr id="1447" name="Google Shape;1447;p89"/>
          <p:cNvSpPr txBox="1">
            <a:spLocks noGrp="1"/>
          </p:cNvSpPr>
          <p:nvPr>
            <p:ph type="subTitle" idx="15"/>
          </p:nvPr>
        </p:nvSpPr>
        <p:spPr>
          <a:xfrm>
            <a:off x="6194550" y="3008350"/>
            <a:ext cx="2424300" cy="735600"/>
          </a:xfrm>
          <a:prstGeom prst="rect">
            <a:avLst/>
          </a:prstGeom>
        </p:spPr>
        <p:txBody>
          <a:bodyPr spcFirstLastPara="1" wrap="square" lIns="18287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only">
  <p:cSld name="BLANK_1_1_1_1_1_1_1_1_1_1_1_1_1_1_1_1_1_1_1">
    <p:bg>
      <p:bgPr>
        <a:solidFill>
          <a:schemeClr val="lt2"/>
        </a:solidFill>
        <a:effectLst/>
      </p:bgPr>
    </p:bg>
    <p:spTree>
      <p:nvGrpSpPr>
        <p:cNvPr id="1" name="Shape 1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9" name="Google Shape;1449;p90"/>
          <p:cNvSpPr>
            <a:spLocks noGrp="1"/>
          </p:cNvSpPr>
          <p:nvPr>
            <p:ph type="pic" idx="2"/>
          </p:nvPr>
        </p:nvSpPr>
        <p:spPr>
          <a:xfrm>
            <a:off x="1540250" y="1039100"/>
            <a:ext cx="6585900" cy="3400500"/>
          </a:xfrm>
          <a:prstGeom prst="roundRect">
            <a:avLst>
              <a:gd name="adj" fmla="val 6865"/>
            </a:avLst>
          </a:prstGeom>
          <a:noFill/>
          <a:ln>
            <a:noFill/>
          </a:ln>
        </p:spPr>
      </p:sp>
      <p:cxnSp>
        <p:nvCxnSpPr>
          <p:cNvPr id="1450" name="Google Shape;1450;p90"/>
          <p:cNvCxnSpPr/>
          <p:nvPr/>
        </p:nvCxnSpPr>
        <p:spPr>
          <a:xfrm>
            <a:off x="521250" y="-200"/>
            <a:ext cx="0" cy="51438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51" name="Google Shape;1451;p90"/>
          <p:cNvCxnSpPr/>
          <p:nvPr/>
        </p:nvCxnSpPr>
        <p:spPr>
          <a:xfrm>
            <a:off x="521250" y="334900"/>
            <a:ext cx="86232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52" name="Google Shape;1452;p90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53" name="Google Shape;1453;p90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only - ALT 1">
  <p:cSld name="BLANK_1_1_1_1_1_1_1_1_1_1_1_1_1_1_1_1_1_1_1_2">
    <p:bg>
      <p:bgPr>
        <a:solidFill>
          <a:schemeClr val="lt2"/>
        </a:solidFill>
        <a:effectLst/>
      </p:bgPr>
    </p:bg>
    <p:spTree>
      <p:nvGrpSpPr>
        <p:cNvPr id="1" name="Shape 1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5" name="Google Shape;1455;p91"/>
          <p:cNvSpPr txBox="1">
            <a:spLocks noGrp="1"/>
          </p:cNvSpPr>
          <p:nvPr>
            <p:ph type="subTitle" idx="1"/>
          </p:nvPr>
        </p:nvSpPr>
        <p:spPr>
          <a:xfrm>
            <a:off x="521250" y="-175"/>
            <a:ext cx="2930100" cy="335100"/>
          </a:xfrm>
          <a:prstGeom prst="rect">
            <a:avLst/>
          </a:prstGeom>
        </p:spPr>
        <p:txBody>
          <a:bodyPr spcFirstLastPara="1" wrap="square" lIns="274300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>
            <a:endParaRPr/>
          </a:p>
        </p:txBody>
      </p:sp>
      <p:sp>
        <p:nvSpPr>
          <p:cNvPr id="1456" name="Google Shape;1456;p91"/>
          <p:cNvSpPr txBox="1">
            <a:spLocks noGrp="1"/>
          </p:cNvSpPr>
          <p:nvPr>
            <p:ph type="subTitle" idx="2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spcFirstLastPara="1" wrap="square" lIns="91425" tIns="91425" rIns="274300" bIns="91425" anchor="ctr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>
            <a:endParaRPr/>
          </a:p>
        </p:txBody>
      </p:sp>
      <p:sp>
        <p:nvSpPr>
          <p:cNvPr id="1457" name="Google Shape;1457;p91"/>
          <p:cNvSpPr txBox="1">
            <a:spLocks noGrp="1"/>
          </p:cNvSpPr>
          <p:nvPr>
            <p:ph type="subTitle" idx="3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spcFirstLastPara="1" wrap="square" lIns="91425" tIns="91425" rIns="274300" bIns="91425" anchor="ctr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>
            <a:endParaRPr/>
          </a:p>
        </p:txBody>
      </p:sp>
      <p:sp>
        <p:nvSpPr>
          <p:cNvPr id="1458" name="Google Shape;1458;p91"/>
          <p:cNvSpPr>
            <a:spLocks noGrp="1"/>
          </p:cNvSpPr>
          <p:nvPr>
            <p:ph type="pic" idx="4"/>
          </p:nvPr>
        </p:nvSpPr>
        <p:spPr>
          <a:xfrm>
            <a:off x="1540250" y="1039100"/>
            <a:ext cx="6585900" cy="3400500"/>
          </a:xfrm>
          <a:prstGeom prst="roundRect">
            <a:avLst>
              <a:gd name="adj" fmla="val 6865"/>
            </a:avLst>
          </a:prstGeom>
          <a:noFill/>
          <a:ln>
            <a:noFill/>
          </a:ln>
        </p:spPr>
      </p:sp>
      <p:cxnSp>
        <p:nvCxnSpPr>
          <p:cNvPr id="1459" name="Google Shape;1459;p91"/>
          <p:cNvCxnSpPr/>
          <p:nvPr/>
        </p:nvCxnSpPr>
        <p:spPr>
          <a:xfrm>
            <a:off x="521250" y="-200"/>
            <a:ext cx="0" cy="51438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60" name="Google Shape;1460;p91"/>
          <p:cNvCxnSpPr/>
          <p:nvPr/>
        </p:nvCxnSpPr>
        <p:spPr>
          <a:xfrm>
            <a:off x="521250" y="334900"/>
            <a:ext cx="86232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61" name="Google Shape;1461;p91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62" name="Google Shape;1462;p91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grid">
  <p:cSld name="BLANK_1_1_1_1_1_1_1_1_1_1_1_1_1_1_1_1_1_1_1_1">
    <p:bg>
      <p:bgPr>
        <a:solidFill>
          <a:schemeClr val="lt2"/>
        </a:solidFill>
        <a:effectLst/>
      </p:bgPr>
    </p:bg>
    <p:spTree>
      <p:nvGrpSpPr>
        <p:cNvPr id="1" name="Shape 1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" name="Google Shape;1464;p92"/>
          <p:cNvSpPr>
            <a:spLocks noGrp="1"/>
          </p:cNvSpPr>
          <p:nvPr>
            <p:ph type="pic" idx="2"/>
          </p:nvPr>
        </p:nvSpPr>
        <p:spPr>
          <a:xfrm>
            <a:off x="1907087" y="1245243"/>
            <a:ext cx="1868700" cy="1051200"/>
          </a:xfrm>
          <a:prstGeom prst="roundRect">
            <a:avLst>
              <a:gd name="adj" fmla="val 6865"/>
            </a:avLst>
          </a:prstGeom>
          <a:noFill/>
          <a:ln>
            <a:noFill/>
          </a:ln>
        </p:spPr>
      </p:sp>
      <p:sp>
        <p:nvSpPr>
          <p:cNvPr id="1465" name="Google Shape;1465;p92"/>
          <p:cNvSpPr>
            <a:spLocks noGrp="1"/>
          </p:cNvSpPr>
          <p:nvPr>
            <p:ph type="pic" idx="3"/>
          </p:nvPr>
        </p:nvSpPr>
        <p:spPr>
          <a:xfrm>
            <a:off x="3898886" y="1245243"/>
            <a:ext cx="1868700" cy="1051200"/>
          </a:xfrm>
          <a:prstGeom prst="roundRect">
            <a:avLst>
              <a:gd name="adj" fmla="val 6865"/>
            </a:avLst>
          </a:prstGeom>
          <a:noFill/>
          <a:ln>
            <a:noFill/>
          </a:ln>
        </p:spPr>
      </p:sp>
      <p:sp>
        <p:nvSpPr>
          <p:cNvPr id="1466" name="Google Shape;1466;p92"/>
          <p:cNvSpPr>
            <a:spLocks noGrp="1"/>
          </p:cNvSpPr>
          <p:nvPr>
            <p:ph type="pic" idx="4"/>
          </p:nvPr>
        </p:nvSpPr>
        <p:spPr>
          <a:xfrm>
            <a:off x="5890685" y="1245243"/>
            <a:ext cx="1868700" cy="1051200"/>
          </a:xfrm>
          <a:prstGeom prst="roundRect">
            <a:avLst>
              <a:gd name="adj" fmla="val 6865"/>
            </a:avLst>
          </a:prstGeom>
          <a:noFill/>
          <a:ln>
            <a:noFill/>
          </a:ln>
        </p:spPr>
      </p:sp>
      <p:sp>
        <p:nvSpPr>
          <p:cNvPr id="1467" name="Google Shape;1467;p92"/>
          <p:cNvSpPr>
            <a:spLocks noGrp="1"/>
          </p:cNvSpPr>
          <p:nvPr>
            <p:ph type="pic" idx="5"/>
          </p:nvPr>
        </p:nvSpPr>
        <p:spPr>
          <a:xfrm>
            <a:off x="1907087" y="2409575"/>
            <a:ext cx="1868700" cy="1051200"/>
          </a:xfrm>
          <a:prstGeom prst="roundRect">
            <a:avLst>
              <a:gd name="adj" fmla="val 6865"/>
            </a:avLst>
          </a:prstGeom>
          <a:noFill/>
          <a:ln>
            <a:noFill/>
          </a:ln>
        </p:spPr>
      </p:sp>
      <p:sp>
        <p:nvSpPr>
          <p:cNvPr id="1468" name="Google Shape;1468;p92"/>
          <p:cNvSpPr>
            <a:spLocks noGrp="1"/>
          </p:cNvSpPr>
          <p:nvPr>
            <p:ph type="pic" idx="6"/>
          </p:nvPr>
        </p:nvSpPr>
        <p:spPr>
          <a:xfrm>
            <a:off x="3898886" y="2409575"/>
            <a:ext cx="1868700" cy="1051200"/>
          </a:xfrm>
          <a:prstGeom prst="roundRect">
            <a:avLst>
              <a:gd name="adj" fmla="val 6865"/>
            </a:avLst>
          </a:prstGeom>
          <a:noFill/>
          <a:ln>
            <a:noFill/>
          </a:ln>
        </p:spPr>
      </p:sp>
      <p:sp>
        <p:nvSpPr>
          <p:cNvPr id="1469" name="Google Shape;1469;p92"/>
          <p:cNvSpPr>
            <a:spLocks noGrp="1"/>
          </p:cNvSpPr>
          <p:nvPr>
            <p:ph type="pic" idx="7"/>
          </p:nvPr>
        </p:nvSpPr>
        <p:spPr>
          <a:xfrm>
            <a:off x="5890685" y="2409575"/>
            <a:ext cx="1868700" cy="1051200"/>
          </a:xfrm>
          <a:prstGeom prst="roundRect">
            <a:avLst>
              <a:gd name="adj" fmla="val 6865"/>
            </a:avLst>
          </a:prstGeom>
          <a:noFill/>
          <a:ln>
            <a:noFill/>
          </a:ln>
        </p:spPr>
      </p:sp>
      <p:sp>
        <p:nvSpPr>
          <p:cNvPr id="1470" name="Google Shape;1470;p92"/>
          <p:cNvSpPr>
            <a:spLocks noGrp="1"/>
          </p:cNvSpPr>
          <p:nvPr>
            <p:ph type="pic" idx="8"/>
          </p:nvPr>
        </p:nvSpPr>
        <p:spPr>
          <a:xfrm>
            <a:off x="1907087" y="3573907"/>
            <a:ext cx="1868700" cy="1051200"/>
          </a:xfrm>
          <a:prstGeom prst="roundRect">
            <a:avLst>
              <a:gd name="adj" fmla="val 6865"/>
            </a:avLst>
          </a:prstGeom>
          <a:noFill/>
          <a:ln>
            <a:noFill/>
          </a:ln>
        </p:spPr>
      </p:sp>
      <p:sp>
        <p:nvSpPr>
          <p:cNvPr id="1471" name="Google Shape;1471;p92"/>
          <p:cNvSpPr>
            <a:spLocks noGrp="1"/>
          </p:cNvSpPr>
          <p:nvPr>
            <p:ph type="pic" idx="9"/>
          </p:nvPr>
        </p:nvSpPr>
        <p:spPr>
          <a:xfrm>
            <a:off x="3898886" y="3573907"/>
            <a:ext cx="1868700" cy="1051200"/>
          </a:xfrm>
          <a:prstGeom prst="roundRect">
            <a:avLst>
              <a:gd name="adj" fmla="val 6865"/>
            </a:avLst>
          </a:prstGeom>
          <a:noFill/>
          <a:ln>
            <a:noFill/>
          </a:ln>
        </p:spPr>
      </p:sp>
      <p:sp>
        <p:nvSpPr>
          <p:cNvPr id="1472" name="Google Shape;1472;p92"/>
          <p:cNvSpPr>
            <a:spLocks noGrp="1"/>
          </p:cNvSpPr>
          <p:nvPr>
            <p:ph type="pic" idx="13"/>
          </p:nvPr>
        </p:nvSpPr>
        <p:spPr>
          <a:xfrm>
            <a:off x="5890685" y="3573907"/>
            <a:ext cx="1868700" cy="1051200"/>
          </a:xfrm>
          <a:prstGeom prst="roundRect">
            <a:avLst>
              <a:gd name="adj" fmla="val 6865"/>
            </a:avLst>
          </a:prstGeom>
          <a:noFill/>
          <a:ln>
            <a:noFill/>
          </a:ln>
        </p:spPr>
      </p:sp>
      <p:cxnSp>
        <p:nvCxnSpPr>
          <p:cNvPr id="1473" name="Google Shape;1473;p92"/>
          <p:cNvCxnSpPr/>
          <p:nvPr/>
        </p:nvCxnSpPr>
        <p:spPr>
          <a:xfrm>
            <a:off x="521250" y="-200"/>
            <a:ext cx="0" cy="51438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74" name="Google Shape;1474;p92"/>
          <p:cNvCxnSpPr/>
          <p:nvPr/>
        </p:nvCxnSpPr>
        <p:spPr>
          <a:xfrm>
            <a:off x="521250" y="334900"/>
            <a:ext cx="86232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75" name="Google Shape;1475;p92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76" name="Google Shape;1476;p92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477" name="Google Shape;1477;p92"/>
          <p:cNvSpPr txBox="1">
            <a:spLocks noGrp="1"/>
          </p:cNvSpPr>
          <p:nvPr>
            <p:ph type="title"/>
          </p:nvPr>
        </p:nvSpPr>
        <p:spPr>
          <a:xfrm flipH="1">
            <a:off x="524150" y="334900"/>
            <a:ext cx="8098500" cy="510000"/>
          </a:xfrm>
          <a:prstGeom prst="rect">
            <a:avLst/>
          </a:prstGeom>
        </p:spPr>
        <p:txBody>
          <a:bodyPr spcFirstLastPara="1" wrap="square" lIns="274300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9pPr>
          </a:lstStyle>
          <a:p>
            <a:endParaRPr/>
          </a:p>
        </p:txBody>
      </p:sp>
      <p:cxnSp>
        <p:nvCxnSpPr>
          <p:cNvPr id="1478" name="Google Shape;1478;p92"/>
          <p:cNvCxnSpPr/>
          <p:nvPr/>
        </p:nvCxnSpPr>
        <p:spPr>
          <a:xfrm>
            <a:off x="521250" y="841675"/>
            <a:ext cx="86232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grid - ALT 1">
  <p:cSld name="BLANK_1_1_1_1_1_1_1_1_1_1_1_1_1_1_1_1_1_1_1_1_1">
    <p:bg>
      <p:bgPr>
        <a:solidFill>
          <a:schemeClr val="lt2"/>
        </a:solidFill>
        <a:effectLst/>
      </p:bgPr>
    </p:bg>
    <p:spTree>
      <p:nvGrpSpPr>
        <p:cNvPr id="1" name="Shape 1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0" name="Google Shape;1480;p93"/>
          <p:cNvSpPr txBox="1">
            <a:spLocks noGrp="1"/>
          </p:cNvSpPr>
          <p:nvPr>
            <p:ph type="subTitle" idx="1"/>
          </p:nvPr>
        </p:nvSpPr>
        <p:spPr>
          <a:xfrm>
            <a:off x="521250" y="-175"/>
            <a:ext cx="2930100" cy="335100"/>
          </a:xfrm>
          <a:prstGeom prst="rect">
            <a:avLst/>
          </a:prstGeom>
        </p:spPr>
        <p:txBody>
          <a:bodyPr spcFirstLastPara="1" wrap="square" lIns="274300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>
            <a:endParaRPr/>
          </a:p>
        </p:txBody>
      </p:sp>
      <p:sp>
        <p:nvSpPr>
          <p:cNvPr id="1481" name="Google Shape;1481;p93"/>
          <p:cNvSpPr txBox="1">
            <a:spLocks noGrp="1"/>
          </p:cNvSpPr>
          <p:nvPr>
            <p:ph type="subTitle" idx="2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spcFirstLastPara="1" wrap="square" lIns="91425" tIns="91425" rIns="274300" bIns="91425" anchor="ctr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>
            <a:endParaRPr/>
          </a:p>
        </p:txBody>
      </p:sp>
      <p:sp>
        <p:nvSpPr>
          <p:cNvPr id="1482" name="Google Shape;1482;p93"/>
          <p:cNvSpPr txBox="1">
            <a:spLocks noGrp="1"/>
          </p:cNvSpPr>
          <p:nvPr>
            <p:ph type="subTitle" idx="3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spcFirstLastPara="1" wrap="square" lIns="91425" tIns="91425" rIns="274300" bIns="91425" anchor="ctr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>
            <a:endParaRPr/>
          </a:p>
        </p:txBody>
      </p:sp>
      <p:sp>
        <p:nvSpPr>
          <p:cNvPr id="1483" name="Google Shape;1483;p93"/>
          <p:cNvSpPr>
            <a:spLocks noGrp="1"/>
          </p:cNvSpPr>
          <p:nvPr>
            <p:ph type="pic" idx="4"/>
          </p:nvPr>
        </p:nvSpPr>
        <p:spPr>
          <a:xfrm>
            <a:off x="1907087" y="1245243"/>
            <a:ext cx="1868700" cy="1051200"/>
          </a:xfrm>
          <a:prstGeom prst="roundRect">
            <a:avLst>
              <a:gd name="adj" fmla="val 6865"/>
            </a:avLst>
          </a:prstGeom>
          <a:noFill/>
          <a:ln>
            <a:noFill/>
          </a:ln>
        </p:spPr>
      </p:sp>
      <p:sp>
        <p:nvSpPr>
          <p:cNvPr id="1484" name="Google Shape;1484;p93"/>
          <p:cNvSpPr>
            <a:spLocks noGrp="1"/>
          </p:cNvSpPr>
          <p:nvPr>
            <p:ph type="pic" idx="5"/>
          </p:nvPr>
        </p:nvSpPr>
        <p:spPr>
          <a:xfrm>
            <a:off x="3898886" y="1245243"/>
            <a:ext cx="1868700" cy="1051200"/>
          </a:xfrm>
          <a:prstGeom prst="roundRect">
            <a:avLst>
              <a:gd name="adj" fmla="val 6865"/>
            </a:avLst>
          </a:prstGeom>
          <a:noFill/>
          <a:ln>
            <a:noFill/>
          </a:ln>
        </p:spPr>
      </p:sp>
      <p:sp>
        <p:nvSpPr>
          <p:cNvPr id="1485" name="Google Shape;1485;p93"/>
          <p:cNvSpPr>
            <a:spLocks noGrp="1"/>
          </p:cNvSpPr>
          <p:nvPr>
            <p:ph type="pic" idx="6"/>
          </p:nvPr>
        </p:nvSpPr>
        <p:spPr>
          <a:xfrm>
            <a:off x="5890685" y="1245243"/>
            <a:ext cx="1868700" cy="1051200"/>
          </a:xfrm>
          <a:prstGeom prst="roundRect">
            <a:avLst>
              <a:gd name="adj" fmla="val 6865"/>
            </a:avLst>
          </a:prstGeom>
          <a:noFill/>
          <a:ln>
            <a:noFill/>
          </a:ln>
        </p:spPr>
      </p:sp>
      <p:sp>
        <p:nvSpPr>
          <p:cNvPr id="1486" name="Google Shape;1486;p93"/>
          <p:cNvSpPr>
            <a:spLocks noGrp="1"/>
          </p:cNvSpPr>
          <p:nvPr>
            <p:ph type="pic" idx="7"/>
          </p:nvPr>
        </p:nvSpPr>
        <p:spPr>
          <a:xfrm>
            <a:off x="1907087" y="2409575"/>
            <a:ext cx="1868700" cy="1051200"/>
          </a:xfrm>
          <a:prstGeom prst="roundRect">
            <a:avLst>
              <a:gd name="adj" fmla="val 6865"/>
            </a:avLst>
          </a:prstGeom>
          <a:noFill/>
          <a:ln>
            <a:noFill/>
          </a:ln>
        </p:spPr>
      </p:sp>
      <p:sp>
        <p:nvSpPr>
          <p:cNvPr id="1487" name="Google Shape;1487;p93"/>
          <p:cNvSpPr>
            <a:spLocks noGrp="1"/>
          </p:cNvSpPr>
          <p:nvPr>
            <p:ph type="pic" idx="8"/>
          </p:nvPr>
        </p:nvSpPr>
        <p:spPr>
          <a:xfrm>
            <a:off x="3898886" y="2409575"/>
            <a:ext cx="1868700" cy="1051200"/>
          </a:xfrm>
          <a:prstGeom prst="roundRect">
            <a:avLst>
              <a:gd name="adj" fmla="val 6865"/>
            </a:avLst>
          </a:prstGeom>
          <a:noFill/>
          <a:ln>
            <a:noFill/>
          </a:ln>
        </p:spPr>
      </p:sp>
      <p:sp>
        <p:nvSpPr>
          <p:cNvPr id="1488" name="Google Shape;1488;p93"/>
          <p:cNvSpPr>
            <a:spLocks noGrp="1"/>
          </p:cNvSpPr>
          <p:nvPr>
            <p:ph type="pic" idx="9"/>
          </p:nvPr>
        </p:nvSpPr>
        <p:spPr>
          <a:xfrm>
            <a:off x="5890685" y="2409575"/>
            <a:ext cx="1868700" cy="1051200"/>
          </a:xfrm>
          <a:prstGeom prst="roundRect">
            <a:avLst>
              <a:gd name="adj" fmla="val 6865"/>
            </a:avLst>
          </a:prstGeom>
          <a:noFill/>
          <a:ln>
            <a:noFill/>
          </a:ln>
        </p:spPr>
      </p:sp>
      <p:sp>
        <p:nvSpPr>
          <p:cNvPr id="1489" name="Google Shape;1489;p93"/>
          <p:cNvSpPr>
            <a:spLocks noGrp="1"/>
          </p:cNvSpPr>
          <p:nvPr>
            <p:ph type="pic" idx="13"/>
          </p:nvPr>
        </p:nvSpPr>
        <p:spPr>
          <a:xfrm>
            <a:off x="1907087" y="3573907"/>
            <a:ext cx="1868700" cy="1051200"/>
          </a:xfrm>
          <a:prstGeom prst="roundRect">
            <a:avLst>
              <a:gd name="adj" fmla="val 6865"/>
            </a:avLst>
          </a:prstGeom>
          <a:noFill/>
          <a:ln>
            <a:noFill/>
          </a:ln>
        </p:spPr>
      </p:sp>
      <p:sp>
        <p:nvSpPr>
          <p:cNvPr id="1490" name="Google Shape;1490;p93"/>
          <p:cNvSpPr>
            <a:spLocks noGrp="1"/>
          </p:cNvSpPr>
          <p:nvPr>
            <p:ph type="pic" idx="14"/>
          </p:nvPr>
        </p:nvSpPr>
        <p:spPr>
          <a:xfrm>
            <a:off x="3898886" y="3573907"/>
            <a:ext cx="1868700" cy="1051200"/>
          </a:xfrm>
          <a:prstGeom prst="roundRect">
            <a:avLst>
              <a:gd name="adj" fmla="val 6865"/>
            </a:avLst>
          </a:prstGeom>
          <a:noFill/>
          <a:ln>
            <a:noFill/>
          </a:ln>
        </p:spPr>
      </p:sp>
      <p:sp>
        <p:nvSpPr>
          <p:cNvPr id="1491" name="Google Shape;1491;p93"/>
          <p:cNvSpPr>
            <a:spLocks noGrp="1"/>
          </p:cNvSpPr>
          <p:nvPr>
            <p:ph type="pic" idx="15"/>
          </p:nvPr>
        </p:nvSpPr>
        <p:spPr>
          <a:xfrm>
            <a:off x="5890685" y="3573907"/>
            <a:ext cx="1868700" cy="1051200"/>
          </a:xfrm>
          <a:prstGeom prst="roundRect">
            <a:avLst>
              <a:gd name="adj" fmla="val 6865"/>
            </a:avLst>
          </a:prstGeom>
          <a:noFill/>
          <a:ln>
            <a:noFill/>
          </a:ln>
        </p:spPr>
      </p:sp>
      <p:cxnSp>
        <p:nvCxnSpPr>
          <p:cNvPr id="1492" name="Google Shape;1492;p93"/>
          <p:cNvCxnSpPr/>
          <p:nvPr/>
        </p:nvCxnSpPr>
        <p:spPr>
          <a:xfrm>
            <a:off x="521250" y="-200"/>
            <a:ext cx="0" cy="51438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93" name="Google Shape;1493;p93"/>
          <p:cNvCxnSpPr/>
          <p:nvPr/>
        </p:nvCxnSpPr>
        <p:spPr>
          <a:xfrm>
            <a:off x="521250" y="334900"/>
            <a:ext cx="86232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94" name="Google Shape;1494;p93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95" name="Google Shape;1495;p93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496" name="Google Shape;1496;p93"/>
          <p:cNvSpPr txBox="1">
            <a:spLocks noGrp="1"/>
          </p:cNvSpPr>
          <p:nvPr>
            <p:ph type="title"/>
          </p:nvPr>
        </p:nvSpPr>
        <p:spPr>
          <a:xfrm flipH="1">
            <a:off x="524150" y="334900"/>
            <a:ext cx="8098500" cy="510000"/>
          </a:xfrm>
          <a:prstGeom prst="rect">
            <a:avLst/>
          </a:prstGeom>
        </p:spPr>
        <p:txBody>
          <a:bodyPr spcFirstLastPara="1" wrap="square" lIns="274300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9pPr>
          </a:lstStyle>
          <a:p>
            <a:endParaRPr/>
          </a:p>
        </p:txBody>
      </p:sp>
      <p:cxnSp>
        <p:nvCxnSpPr>
          <p:cNvPr id="1497" name="Google Shape;1497;p93"/>
          <p:cNvCxnSpPr/>
          <p:nvPr/>
        </p:nvCxnSpPr>
        <p:spPr>
          <a:xfrm>
            <a:off x="521250" y="841675"/>
            <a:ext cx="86232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1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9" name="Google Shape;1499;p9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500" name="Google Shape;1500;p9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2" name="Google Shape;1502;p95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503" name="Google Shape;1503;p95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504" name="Google Shape;1504;p95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15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32.xml"/><Relationship Id="rId26" Type="http://schemas.openxmlformats.org/officeDocument/2006/relationships/slideLayout" Target="../slideLayouts/slideLayout40.xml"/><Relationship Id="rId39" Type="http://schemas.openxmlformats.org/officeDocument/2006/relationships/slideLayout" Target="../slideLayouts/slideLayout53.xml"/><Relationship Id="rId21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48.xml"/><Relationship Id="rId42" Type="http://schemas.openxmlformats.org/officeDocument/2006/relationships/slideLayout" Target="../slideLayouts/slideLayout56.xml"/><Relationship Id="rId47" Type="http://schemas.openxmlformats.org/officeDocument/2006/relationships/slideLayout" Target="../slideLayouts/slideLayout61.xml"/><Relationship Id="rId50" Type="http://schemas.openxmlformats.org/officeDocument/2006/relationships/slideLayout" Target="../slideLayouts/slideLayout64.xml"/><Relationship Id="rId55" Type="http://schemas.openxmlformats.org/officeDocument/2006/relationships/slideLayout" Target="../slideLayouts/slideLayout69.xml"/><Relationship Id="rId63" Type="http://schemas.openxmlformats.org/officeDocument/2006/relationships/slideLayout" Target="../slideLayouts/slideLayout77.xml"/><Relationship Id="rId68" Type="http://schemas.openxmlformats.org/officeDocument/2006/relationships/slideLayout" Target="../slideLayouts/slideLayout82.xml"/><Relationship Id="rId76" Type="http://schemas.openxmlformats.org/officeDocument/2006/relationships/slideLayout" Target="../slideLayouts/slideLayout90.xml"/><Relationship Id="rId7" Type="http://schemas.openxmlformats.org/officeDocument/2006/relationships/slideLayout" Target="../slideLayouts/slideLayout21.xml"/><Relationship Id="rId71" Type="http://schemas.openxmlformats.org/officeDocument/2006/relationships/slideLayout" Target="../slideLayouts/slideLayout85.xml"/><Relationship Id="rId2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30.xml"/><Relationship Id="rId29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38.xml"/><Relationship Id="rId32" Type="http://schemas.openxmlformats.org/officeDocument/2006/relationships/slideLayout" Target="../slideLayouts/slideLayout46.xml"/><Relationship Id="rId37" Type="http://schemas.openxmlformats.org/officeDocument/2006/relationships/slideLayout" Target="../slideLayouts/slideLayout51.xml"/><Relationship Id="rId40" Type="http://schemas.openxmlformats.org/officeDocument/2006/relationships/slideLayout" Target="../slideLayouts/slideLayout54.xml"/><Relationship Id="rId45" Type="http://schemas.openxmlformats.org/officeDocument/2006/relationships/slideLayout" Target="../slideLayouts/slideLayout59.xml"/><Relationship Id="rId53" Type="http://schemas.openxmlformats.org/officeDocument/2006/relationships/slideLayout" Target="../slideLayouts/slideLayout67.xml"/><Relationship Id="rId58" Type="http://schemas.openxmlformats.org/officeDocument/2006/relationships/slideLayout" Target="../slideLayouts/slideLayout72.xml"/><Relationship Id="rId66" Type="http://schemas.openxmlformats.org/officeDocument/2006/relationships/slideLayout" Target="../slideLayouts/slideLayout80.xml"/><Relationship Id="rId74" Type="http://schemas.openxmlformats.org/officeDocument/2006/relationships/slideLayout" Target="../slideLayouts/slideLayout88.xml"/><Relationship Id="rId79" Type="http://schemas.openxmlformats.org/officeDocument/2006/relationships/theme" Target="../theme/theme2.xml"/><Relationship Id="rId5" Type="http://schemas.openxmlformats.org/officeDocument/2006/relationships/slideLayout" Target="../slideLayouts/slideLayout19.xml"/><Relationship Id="rId61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24.xml"/><Relationship Id="rId19" Type="http://schemas.openxmlformats.org/officeDocument/2006/relationships/slideLayout" Target="../slideLayouts/slideLayout33.xml"/><Relationship Id="rId31" Type="http://schemas.openxmlformats.org/officeDocument/2006/relationships/slideLayout" Target="../slideLayouts/slideLayout45.xml"/><Relationship Id="rId44" Type="http://schemas.openxmlformats.org/officeDocument/2006/relationships/slideLayout" Target="../slideLayouts/slideLayout58.xml"/><Relationship Id="rId52" Type="http://schemas.openxmlformats.org/officeDocument/2006/relationships/slideLayout" Target="../slideLayouts/slideLayout66.xml"/><Relationship Id="rId60" Type="http://schemas.openxmlformats.org/officeDocument/2006/relationships/slideLayout" Target="../slideLayouts/slideLayout74.xml"/><Relationship Id="rId65" Type="http://schemas.openxmlformats.org/officeDocument/2006/relationships/slideLayout" Target="../slideLayouts/slideLayout79.xml"/><Relationship Id="rId73" Type="http://schemas.openxmlformats.org/officeDocument/2006/relationships/slideLayout" Target="../slideLayouts/slideLayout87.xml"/><Relationship Id="rId78" Type="http://schemas.openxmlformats.org/officeDocument/2006/relationships/slideLayout" Target="../slideLayouts/slideLayout92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Relationship Id="rId22" Type="http://schemas.openxmlformats.org/officeDocument/2006/relationships/slideLayout" Target="../slideLayouts/slideLayout36.xml"/><Relationship Id="rId27" Type="http://schemas.openxmlformats.org/officeDocument/2006/relationships/slideLayout" Target="../slideLayouts/slideLayout41.xml"/><Relationship Id="rId30" Type="http://schemas.openxmlformats.org/officeDocument/2006/relationships/slideLayout" Target="../slideLayouts/slideLayout44.xml"/><Relationship Id="rId35" Type="http://schemas.openxmlformats.org/officeDocument/2006/relationships/slideLayout" Target="../slideLayouts/slideLayout49.xml"/><Relationship Id="rId43" Type="http://schemas.openxmlformats.org/officeDocument/2006/relationships/slideLayout" Target="../slideLayouts/slideLayout57.xml"/><Relationship Id="rId48" Type="http://schemas.openxmlformats.org/officeDocument/2006/relationships/slideLayout" Target="../slideLayouts/slideLayout62.xml"/><Relationship Id="rId56" Type="http://schemas.openxmlformats.org/officeDocument/2006/relationships/slideLayout" Target="../slideLayouts/slideLayout70.xml"/><Relationship Id="rId64" Type="http://schemas.openxmlformats.org/officeDocument/2006/relationships/slideLayout" Target="../slideLayouts/slideLayout78.xml"/><Relationship Id="rId69" Type="http://schemas.openxmlformats.org/officeDocument/2006/relationships/slideLayout" Target="../slideLayouts/slideLayout83.xml"/><Relationship Id="rId77" Type="http://schemas.openxmlformats.org/officeDocument/2006/relationships/slideLayout" Target="../slideLayouts/slideLayout91.xml"/><Relationship Id="rId8" Type="http://schemas.openxmlformats.org/officeDocument/2006/relationships/slideLayout" Target="../slideLayouts/slideLayout22.xml"/><Relationship Id="rId51" Type="http://schemas.openxmlformats.org/officeDocument/2006/relationships/slideLayout" Target="../slideLayouts/slideLayout65.xml"/><Relationship Id="rId72" Type="http://schemas.openxmlformats.org/officeDocument/2006/relationships/slideLayout" Target="../slideLayouts/slideLayout86.xml"/><Relationship Id="rId3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31.xml"/><Relationship Id="rId25" Type="http://schemas.openxmlformats.org/officeDocument/2006/relationships/slideLayout" Target="../slideLayouts/slideLayout39.xml"/><Relationship Id="rId33" Type="http://schemas.openxmlformats.org/officeDocument/2006/relationships/slideLayout" Target="../slideLayouts/slideLayout47.xml"/><Relationship Id="rId38" Type="http://schemas.openxmlformats.org/officeDocument/2006/relationships/slideLayout" Target="../slideLayouts/slideLayout52.xml"/><Relationship Id="rId46" Type="http://schemas.openxmlformats.org/officeDocument/2006/relationships/slideLayout" Target="../slideLayouts/slideLayout60.xml"/><Relationship Id="rId59" Type="http://schemas.openxmlformats.org/officeDocument/2006/relationships/slideLayout" Target="../slideLayouts/slideLayout73.xml"/><Relationship Id="rId67" Type="http://schemas.openxmlformats.org/officeDocument/2006/relationships/slideLayout" Target="../slideLayouts/slideLayout81.xml"/><Relationship Id="rId20" Type="http://schemas.openxmlformats.org/officeDocument/2006/relationships/slideLayout" Target="../slideLayouts/slideLayout34.xml"/><Relationship Id="rId41" Type="http://schemas.openxmlformats.org/officeDocument/2006/relationships/slideLayout" Target="../slideLayouts/slideLayout55.xml"/><Relationship Id="rId54" Type="http://schemas.openxmlformats.org/officeDocument/2006/relationships/slideLayout" Target="../slideLayouts/slideLayout68.xml"/><Relationship Id="rId62" Type="http://schemas.openxmlformats.org/officeDocument/2006/relationships/slideLayout" Target="../slideLayouts/slideLayout76.xml"/><Relationship Id="rId70" Type="http://schemas.openxmlformats.org/officeDocument/2006/relationships/slideLayout" Target="../slideLayouts/slideLayout84.xml"/><Relationship Id="rId75" Type="http://schemas.openxmlformats.org/officeDocument/2006/relationships/slideLayout" Target="../slideLayouts/slideLayout89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29.xml"/><Relationship Id="rId23" Type="http://schemas.openxmlformats.org/officeDocument/2006/relationships/slideLayout" Target="../slideLayouts/slideLayout37.xml"/><Relationship Id="rId28" Type="http://schemas.openxmlformats.org/officeDocument/2006/relationships/slideLayout" Target="../slideLayouts/slideLayout42.xml"/><Relationship Id="rId36" Type="http://schemas.openxmlformats.org/officeDocument/2006/relationships/slideLayout" Target="../slideLayouts/slideLayout50.xml"/><Relationship Id="rId49" Type="http://schemas.openxmlformats.org/officeDocument/2006/relationships/slideLayout" Target="../slideLayouts/slideLayout63.xml"/><Relationship Id="rId57" Type="http://schemas.openxmlformats.org/officeDocument/2006/relationships/slideLayout" Target="../slideLayouts/slideLayout7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6"/>
          <p:cNvSpPr txBox="1">
            <a:spLocks noGrp="1"/>
          </p:cNvSpPr>
          <p:nvPr>
            <p:ph type="body" idx="1"/>
          </p:nvPr>
        </p:nvSpPr>
        <p:spPr>
          <a:xfrm>
            <a:off x="228600" y="1452125"/>
            <a:ext cx="5760600" cy="346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●"/>
              <a:defRPr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lvl="1" indent="-304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○"/>
              <a:defRPr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lvl="2" indent="-304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■"/>
              <a:defRPr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lvl="3" indent="-304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●"/>
              <a:defRPr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lvl="4" indent="-304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○"/>
              <a:defRPr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lvl="5" indent="-304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■"/>
              <a:defRPr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lvl="6" indent="-304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●"/>
              <a:defRPr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lvl="7" indent="-304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○"/>
              <a:defRPr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lvl="8" indent="-30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200"/>
              <a:buFont typeface="Inter"/>
              <a:buChar char="■"/>
              <a:defRPr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91" name="Google Shape;91;p16"/>
          <p:cNvSpPr txBox="1">
            <a:spLocks noGrp="1"/>
          </p:cNvSpPr>
          <p:nvPr>
            <p:ph type="title"/>
          </p:nvPr>
        </p:nvSpPr>
        <p:spPr>
          <a:xfrm>
            <a:off x="228600" y="369300"/>
            <a:ext cx="6480300" cy="5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>
                <a:solidFill>
                  <a:schemeClr val="lt1"/>
                </a:solidFill>
                <a:latin typeface="Gowun Batang"/>
                <a:ea typeface="Gowun Batang"/>
                <a:cs typeface="Gowun Batang"/>
                <a:sym typeface="Gowun Batang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>
                <a:solidFill>
                  <a:schemeClr val="lt1"/>
                </a:solidFill>
                <a:latin typeface="Gowun Batang"/>
                <a:ea typeface="Gowun Batang"/>
                <a:cs typeface="Gowun Batang"/>
                <a:sym typeface="Gowun Batang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>
                <a:solidFill>
                  <a:schemeClr val="lt1"/>
                </a:solidFill>
                <a:latin typeface="Gowun Batang"/>
                <a:ea typeface="Gowun Batang"/>
                <a:cs typeface="Gowun Batang"/>
                <a:sym typeface="Gowun Batang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>
                <a:solidFill>
                  <a:schemeClr val="lt1"/>
                </a:solidFill>
                <a:latin typeface="Gowun Batang"/>
                <a:ea typeface="Gowun Batang"/>
                <a:cs typeface="Gowun Batang"/>
                <a:sym typeface="Gowun Batang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>
                <a:solidFill>
                  <a:schemeClr val="lt1"/>
                </a:solidFill>
                <a:latin typeface="Gowun Batang"/>
                <a:ea typeface="Gowun Batang"/>
                <a:cs typeface="Gowun Batang"/>
                <a:sym typeface="Gowun Batang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>
                <a:solidFill>
                  <a:schemeClr val="lt1"/>
                </a:solidFill>
                <a:latin typeface="Gowun Batang"/>
                <a:ea typeface="Gowun Batang"/>
                <a:cs typeface="Gowun Batang"/>
                <a:sym typeface="Gowun Batang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>
                <a:solidFill>
                  <a:schemeClr val="lt1"/>
                </a:solidFill>
                <a:latin typeface="Gowun Batang"/>
                <a:ea typeface="Gowun Batang"/>
                <a:cs typeface="Gowun Batang"/>
                <a:sym typeface="Gowun Batang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>
                <a:solidFill>
                  <a:schemeClr val="lt1"/>
                </a:solidFill>
                <a:latin typeface="Gowun Batang"/>
                <a:ea typeface="Gowun Batang"/>
                <a:cs typeface="Gowun Batang"/>
                <a:sym typeface="Gowun Batang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>
                <a:solidFill>
                  <a:schemeClr val="lt1"/>
                </a:solidFill>
                <a:latin typeface="Gowun Batang"/>
                <a:ea typeface="Gowun Batang"/>
                <a:cs typeface="Gowun Batang"/>
                <a:sym typeface="Gowun Batang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79" r:id="rId18"/>
    <p:sldLayoutId id="2147483680" r:id="rId19"/>
    <p:sldLayoutId id="2147483681" r:id="rId20"/>
    <p:sldLayoutId id="2147483682" r:id="rId21"/>
    <p:sldLayoutId id="2147483683" r:id="rId22"/>
    <p:sldLayoutId id="2147483686" r:id="rId23"/>
    <p:sldLayoutId id="2147483687" r:id="rId24"/>
    <p:sldLayoutId id="2147483688" r:id="rId25"/>
    <p:sldLayoutId id="2147483689" r:id="rId26"/>
    <p:sldLayoutId id="2147483690" r:id="rId27"/>
    <p:sldLayoutId id="2147483691" r:id="rId28"/>
    <p:sldLayoutId id="2147483692" r:id="rId29"/>
    <p:sldLayoutId id="2147483693" r:id="rId30"/>
    <p:sldLayoutId id="2147483694" r:id="rId31"/>
    <p:sldLayoutId id="2147483695" r:id="rId32"/>
    <p:sldLayoutId id="2147483696" r:id="rId33"/>
    <p:sldLayoutId id="2147483697" r:id="rId34"/>
    <p:sldLayoutId id="2147483698" r:id="rId35"/>
    <p:sldLayoutId id="2147483699" r:id="rId36"/>
    <p:sldLayoutId id="2147483700" r:id="rId37"/>
    <p:sldLayoutId id="2147483701" r:id="rId38"/>
    <p:sldLayoutId id="2147483702" r:id="rId39"/>
    <p:sldLayoutId id="2147483703" r:id="rId40"/>
    <p:sldLayoutId id="2147483704" r:id="rId41"/>
    <p:sldLayoutId id="2147483705" r:id="rId42"/>
    <p:sldLayoutId id="2147483706" r:id="rId43"/>
    <p:sldLayoutId id="2147483707" r:id="rId44"/>
    <p:sldLayoutId id="2147483708" r:id="rId45"/>
    <p:sldLayoutId id="2147483709" r:id="rId46"/>
    <p:sldLayoutId id="2147483710" r:id="rId47"/>
    <p:sldLayoutId id="2147483711" r:id="rId48"/>
    <p:sldLayoutId id="2147483712" r:id="rId49"/>
    <p:sldLayoutId id="2147483713" r:id="rId50"/>
    <p:sldLayoutId id="2147483714" r:id="rId51"/>
    <p:sldLayoutId id="2147483715" r:id="rId52"/>
    <p:sldLayoutId id="2147483716" r:id="rId53"/>
    <p:sldLayoutId id="2147483717" r:id="rId54"/>
    <p:sldLayoutId id="2147483718" r:id="rId55"/>
    <p:sldLayoutId id="2147483719" r:id="rId56"/>
    <p:sldLayoutId id="2147483720" r:id="rId57"/>
    <p:sldLayoutId id="2147483721" r:id="rId58"/>
    <p:sldLayoutId id="2147483722" r:id="rId59"/>
    <p:sldLayoutId id="2147483723" r:id="rId60"/>
    <p:sldLayoutId id="2147483724" r:id="rId61"/>
    <p:sldLayoutId id="2147483725" r:id="rId62"/>
    <p:sldLayoutId id="2147483726" r:id="rId63"/>
    <p:sldLayoutId id="2147483727" r:id="rId64"/>
    <p:sldLayoutId id="2147483728" r:id="rId65"/>
    <p:sldLayoutId id="2147483729" r:id="rId66"/>
    <p:sldLayoutId id="2147483730" r:id="rId67"/>
    <p:sldLayoutId id="2147483731" r:id="rId68"/>
    <p:sldLayoutId id="2147483732" r:id="rId69"/>
    <p:sldLayoutId id="2147483733" r:id="rId70"/>
    <p:sldLayoutId id="2147483734" r:id="rId71"/>
    <p:sldLayoutId id="2147483735" r:id="rId72"/>
    <p:sldLayoutId id="2147483736" r:id="rId73"/>
    <p:sldLayoutId id="2147483737" r:id="rId74"/>
    <p:sldLayoutId id="2147483738" r:id="rId75"/>
    <p:sldLayoutId id="2147483739" r:id="rId76"/>
    <p:sldLayoutId id="2147483740" r:id="rId77"/>
    <p:sldLayoutId id="2147483741" r:id="rId7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5616">
          <p15:clr>
            <a:srgbClr val="E46962"/>
          </p15:clr>
        </p15:guide>
        <p15:guide id="2" pos="144">
          <p15:clr>
            <a:srgbClr val="E46962"/>
          </p15:clr>
        </p15:guide>
        <p15:guide id="3" orient="horz" pos="144">
          <p15:clr>
            <a:srgbClr val="E46962"/>
          </p15:clr>
        </p15:guide>
        <p15:guide id="4" orient="horz" pos="3094">
          <p15:clr>
            <a:srgbClr val="E46962"/>
          </p15:clr>
        </p15:guide>
        <p15:guide id="5" pos="2850">
          <p15:clr>
            <a:srgbClr val="E46962"/>
          </p15:clr>
        </p15:guide>
        <p15:guide id="6" pos="2910">
          <p15:clr>
            <a:srgbClr val="E46962"/>
          </p15:clr>
        </p15:guide>
        <p15:guide id="7" pos="1468">
          <p15:clr>
            <a:srgbClr val="E46962"/>
          </p15:clr>
        </p15:guide>
        <p15:guide id="8" pos="1527">
          <p15:clr>
            <a:srgbClr val="E46962"/>
          </p15:clr>
        </p15:guide>
        <p15:guide id="9" pos="4226">
          <p15:clr>
            <a:srgbClr val="E46962"/>
          </p15:clr>
        </p15:guide>
        <p15:guide id="10" pos="4285">
          <p15:clr>
            <a:srgbClr val="E46962"/>
          </p15:clr>
        </p15:guide>
        <p15:guide id="11" pos="3773">
          <p15:clr>
            <a:srgbClr val="E46962"/>
          </p15:clr>
        </p15:guide>
        <p15:guide id="12" pos="3830">
          <p15:clr>
            <a:srgbClr val="E46962"/>
          </p15:clr>
        </p15:guide>
        <p15:guide id="13" pos="1930">
          <p15:clr>
            <a:srgbClr val="E46962"/>
          </p15:clr>
        </p15:guide>
        <p15:guide id="14" pos="1987">
          <p15:clr>
            <a:srgbClr val="E46962"/>
          </p15:clr>
        </p15:guide>
        <p15:guide id="15" orient="horz" pos="288">
          <p15:clr>
            <a:srgbClr val="E46962"/>
          </p15:clr>
        </p15:guide>
        <p15:guide id="16" orient="horz" pos="2950">
          <p15:clr>
            <a:srgbClr val="E46962"/>
          </p15:clr>
        </p15:guide>
        <p15:guide id="17" orient="horz" pos="1135">
          <p15:clr>
            <a:srgbClr val="E46962"/>
          </p15:clr>
        </p15:guide>
        <p15:guide id="18" orient="horz" pos="1194">
          <p15:clr>
            <a:srgbClr val="E46962"/>
          </p15:clr>
        </p15:guide>
        <p15:guide id="19" orient="horz" pos="2043">
          <p15:clr>
            <a:srgbClr val="E46962"/>
          </p15:clr>
        </p15:guide>
        <p15:guide id="20" orient="horz" pos="2103">
          <p15:clr>
            <a:srgbClr val="E46962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8.xml"/><Relationship Id="rId4" Type="http://schemas.openxmlformats.org/officeDocument/2006/relationships/image" Target="../media/image2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7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0" name="Google Shape;1510;p97"/>
          <p:cNvSpPr txBox="1">
            <a:spLocks noGrp="1"/>
          </p:cNvSpPr>
          <p:nvPr>
            <p:ph type="title"/>
          </p:nvPr>
        </p:nvSpPr>
        <p:spPr>
          <a:xfrm>
            <a:off x="521700" y="610412"/>
            <a:ext cx="8100900" cy="1531500"/>
          </a:xfrm>
          <a:prstGeom prst="rect">
            <a:avLst/>
          </a:prstGeom>
        </p:spPr>
        <p:txBody>
          <a:bodyPr spcFirstLastPara="1" wrap="square" lIns="274300" tIns="91425" rIns="182875" bIns="91425" anchor="t" anchorCtr="0">
            <a:noAutofit/>
          </a:bodyPr>
          <a:lstStyle/>
          <a:p>
            <a:pPr>
              <a:lnSpc>
                <a:spcPct val="85000"/>
              </a:lnSpc>
              <a:buSzPts val="891"/>
            </a:pPr>
            <a:r>
              <a:rPr lang="en" sz="3327" dirty="0"/>
              <a:t>Comparison of Random Forest and K-Means: Why Random Forest Performs Better -</a:t>
            </a:r>
            <a:r>
              <a:rPr lang="en-GB" sz="3600" dirty="0"/>
              <a:t> </a:t>
            </a:r>
            <a:r>
              <a:rPr lang="en-GB" sz="3000" dirty="0"/>
              <a:t>A presentation by Group 7</a:t>
            </a:r>
            <a:br>
              <a:rPr lang="en-GB" sz="3000" dirty="0"/>
            </a:br>
            <a:endParaRPr sz="3000" dirty="0"/>
          </a:p>
        </p:txBody>
      </p:sp>
      <p:sp>
        <p:nvSpPr>
          <p:cNvPr id="1511" name="Google Shape;1511;p97"/>
          <p:cNvSpPr txBox="1">
            <a:spLocks noGrp="1"/>
          </p:cNvSpPr>
          <p:nvPr>
            <p:ph type="subTitle" idx="1"/>
          </p:nvPr>
        </p:nvSpPr>
        <p:spPr>
          <a:xfrm>
            <a:off x="3875100" y="-2168259"/>
            <a:ext cx="2192686" cy="338700"/>
          </a:xfrm>
          <a:prstGeom prst="rect">
            <a:avLst/>
          </a:prstGeom>
        </p:spPr>
        <p:txBody>
          <a:bodyPr spcFirstLastPara="1" wrap="square" lIns="274300" tIns="91425" rIns="18287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endParaRPr sz="1050" dirty="0"/>
          </a:p>
        </p:txBody>
      </p:sp>
      <p:sp>
        <p:nvSpPr>
          <p:cNvPr id="1512" name="Google Shape;1512;p97"/>
          <p:cNvSpPr txBox="1">
            <a:spLocks noGrp="1"/>
          </p:cNvSpPr>
          <p:nvPr>
            <p:ph type="subTitle" idx="3"/>
          </p:nvPr>
        </p:nvSpPr>
        <p:spPr>
          <a:xfrm>
            <a:off x="3171350" y="11075"/>
            <a:ext cx="4057500" cy="508200"/>
          </a:xfrm>
          <a:prstGeom prst="rect">
            <a:avLst/>
          </a:prstGeom>
        </p:spPr>
        <p:txBody>
          <a:bodyPr spcFirstLastPara="1" wrap="square" lIns="91425" tIns="91425" rIns="274300" bIns="91425" anchor="ctr" anchorCtr="0">
            <a:norm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A492D9-7FEC-CA2E-D9D3-21AC01278FA4}"/>
              </a:ext>
            </a:extLst>
          </p:cNvPr>
          <p:cNvSpPr txBox="1"/>
          <p:nvPr/>
        </p:nvSpPr>
        <p:spPr>
          <a:xfrm>
            <a:off x="521400" y="2101342"/>
            <a:ext cx="6707400" cy="18004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800">
                <a:solidFill>
                  <a:srgbClr val="000000"/>
                </a:solidFill>
              </a:defRPr>
            </a:pPr>
            <a:r>
              <a:rPr lang="en-GB" sz="1600" dirty="0">
                <a:solidFill>
                  <a:schemeClr val="tx2"/>
                </a:solidFill>
                <a:latin typeface="Gowun Batang" panose="020B0604020202020204" charset="-127"/>
                <a:ea typeface="Gowun Batang" panose="020B0604020202020204" charset="-127"/>
              </a:rPr>
              <a:t>Dataset Details</a:t>
            </a:r>
          </a:p>
          <a:p>
            <a:pPr>
              <a:defRPr sz="1800">
                <a:solidFill>
                  <a:srgbClr val="000000"/>
                </a:solidFill>
              </a:defRPr>
            </a:pPr>
            <a:r>
              <a:rPr lang="en-GB" sz="1600" dirty="0">
                <a:solidFill>
                  <a:schemeClr val="tx2"/>
                </a:solidFill>
                <a:latin typeface="Gowun Batang" panose="020B0604020202020204" charset="-127"/>
                <a:ea typeface="Gowun Batang" panose="020B0604020202020204" charset="-127"/>
              </a:rPr>
              <a:t>FIFA 19 Player Data</a:t>
            </a:r>
          </a:p>
          <a:p>
            <a:pPr>
              <a:defRPr sz="1800">
                <a:solidFill>
                  <a:srgbClr val="000000"/>
                </a:solidFill>
              </a:defRPr>
            </a:pPr>
            <a:r>
              <a:rPr lang="en-GB" sz="1600" dirty="0">
                <a:solidFill>
                  <a:schemeClr val="tx2"/>
                </a:solidFill>
                <a:latin typeface="Gowun Batang" panose="020B0604020202020204" charset="-127"/>
                <a:ea typeface="Gowun Batang" panose="020B0604020202020204" charset="-127"/>
              </a:rPr>
              <a:t>- 18,157 players × 41 and interpretability</a:t>
            </a:r>
          </a:p>
          <a:p>
            <a:pPr>
              <a:defRPr sz="1800">
                <a:solidFill>
                  <a:srgbClr val="000000"/>
                </a:solidFill>
              </a:defRPr>
            </a:pPr>
            <a:r>
              <a:rPr lang="en-GB" sz="1600" dirty="0">
                <a:solidFill>
                  <a:schemeClr val="tx2"/>
                </a:solidFill>
                <a:latin typeface="Gowun Batang" panose="020B0604020202020204" charset="-127"/>
                <a:ea typeface="Gowun Batang" panose="020B0604020202020204" charset="-127"/>
              </a:rPr>
              <a:t>numeric features (after cleaning)</a:t>
            </a:r>
          </a:p>
          <a:p>
            <a:pPr>
              <a:defRPr sz="1800">
                <a:solidFill>
                  <a:srgbClr val="000000"/>
                </a:solidFill>
              </a:defRPr>
            </a:pPr>
            <a:r>
              <a:rPr lang="en-GB" sz="1600" dirty="0">
                <a:solidFill>
                  <a:schemeClr val="tx2"/>
                </a:solidFill>
                <a:latin typeface="Gowun Batang" panose="020B0604020202020204" charset="-127"/>
                <a:ea typeface="Gowun Batang" panose="020B0604020202020204" charset="-127"/>
              </a:rPr>
              <a:t>- Models: Random Forest (supervised) vs. K-Means (unsupervised)</a:t>
            </a:r>
          </a:p>
          <a:p>
            <a:pPr>
              <a:defRPr sz="1800">
                <a:solidFill>
                  <a:srgbClr val="000000"/>
                </a:solidFill>
              </a:defRPr>
            </a:pPr>
            <a:r>
              <a:rPr lang="en-GB" sz="1600" dirty="0">
                <a:solidFill>
                  <a:schemeClr val="tx2"/>
                </a:solidFill>
                <a:latin typeface="Gowun Batang" panose="020B0604020202020204" charset="-127"/>
                <a:ea typeface="Gowun Batang" panose="020B0604020202020204" charset="-127"/>
              </a:rPr>
              <a:t>- Goal: Evaluate performance </a:t>
            </a:r>
            <a:endParaRPr lang="en-US" sz="1600" dirty="0">
              <a:solidFill>
                <a:schemeClr val="tx2"/>
              </a:solidFill>
              <a:latin typeface="Gowun Batang" panose="020B0604020202020204" charset="-127"/>
              <a:ea typeface="Gowun Batang" panose="020B0604020202020204" charset="-127"/>
            </a:endParaRPr>
          </a:p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>
                <a:srgbClr val="E1DCD8"/>
              </a:buClr>
              <a:buSzPts val="4400"/>
              <a:buFont typeface="Gowun Batang"/>
              <a:buNone/>
              <a:tabLst/>
              <a:defRPr/>
            </a:pPr>
            <a:endParaRPr lang="en-US" sz="1500" dirty="0">
              <a:solidFill>
                <a:schemeClr val="tx2"/>
              </a:solidFill>
              <a:latin typeface="Gowun Batang" panose="020B0604020202020204" charset="-127"/>
              <a:ea typeface="Gowun Batang" panose="020B0604020202020204" charset="-127"/>
            </a:endParaRP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3D9361EF-2FC2-2AC2-B13E-73521B8CE545}"/>
              </a:ext>
            </a:extLst>
          </p:cNvPr>
          <p:cNvSpPr>
            <a:spLocks noGrp="1"/>
          </p:cNvSpPr>
          <p:nvPr>
            <p:ph type="subTitle" idx="4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1" name="Google Shape;1531;p100"/>
          <p:cNvSpPr txBox="1">
            <a:spLocks noGrp="1"/>
          </p:cNvSpPr>
          <p:nvPr>
            <p:ph type="title" idx="9"/>
          </p:nvPr>
        </p:nvSpPr>
        <p:spPr>
          <a:xfrm>
            <a:off x="8164821" y="2837357"/>
            <a:ext cx="360893" cy="3351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1500" dirty="0"/>
              <a:t>4</a:t>
            </a:r>
            <a:endParaRPr sz="1500" dirty="0"/>
          </a:p>
        </p:txBody>
      </p:sp>
      <p:sp>
        <p:nvSpPr>
          <p:cNvPr id="1532" name="Google Shape;1532;p100"/>
          <p:cNvSpPr txBox="1">
            <a:spLocks noGrp="1"/>
          </p:cNvSpPr>
          <p:nvPr>
            <p:ph type="title" idx="4"/>
          </p:nvPr>
        </p:nvSpPr>
        <p:spPr>
          <a:xfrm>
            <a:off x="6114566" y="2915814"/>
            <a:ext cx="436200" cy="3351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1500" dirty="0"/>
              <a:t>3</a:t>
            </a:r>
            <a:endParaRPr sz="1500" dirty="0"/>
          </a:p>
        </p:txBody>
      </p:sp>
      <p:sp>
        <p:nvSpPr>
          <p:cNvPr id="1533" name="Google Shape;1533;p100"/>
          <p:cNvSpPr txBox="1">
            <a:spLocks noGrp="1"/>
          </p:cNvSpPr>
          <p:nvPr>
            <p:ph type="title" idx="5"/>
          </p:nvPr>
        </p:nvSpPr>
        <p:spPr>
          <a:xfrm>
            <a:off x="4475860" y="2898563"/>
            <a:ext cx="381421" cy="335096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1500" dirty="0"/>
              <a:t>2</a:t>
            </a:r>
            <a:endParaRPr sz="1500" dirty="0"/>
          </a:p>
        </p:txBody>
      </p:sp>
      <p:sp>
        <p:nvSpPr>
          <p:cNvPr id="1534" name="Google Shape;1534;p100"/>
          <p:cNvSpPr txBox="1">
            <a:spLocks noGrp="1"/>
          </p:cNvSpPr>
          <p:nvPr>
            <p:ph type="title"/>
          </p:nvPr>
        </p:nvSpPr>
        <p:spPr>
          <a:xfrm>
            <a:off x="2591401" y="1919810"/>
            <a:ext cx="303873" cy="327232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1500" dirty="0"/>
              <a:t>1</a:t>
            </a:r>
            <a:endParaRPr sz="1500" dirty="0"/>
          </a:p>
        </p:txBody>
      </p:sp>
      <p:sp>
        <p:nvSpPr>
          <p:cNvPr id="1536" name="Google Shape;1536;p100"/>
          <p:cNvSpPr txBox="1">
            <a:spLocks noGrp="1"/>
          </p:cNvSpPr>
          <p:nvPr>
            <p:ph type="subTitle" idx="2"/>
          </p:nvPr>
        </p:nvSpPr>
        <p:spPr>
          <a:xfrm>
            <a:off x="1040700" y="-175"/>
            <a:ext cx="2930100" cy="335100"/>
          </a:xfrm>
          <a:prstGeom prst="rect">
            <a:avLst/>
          </a:prstGeom>
        </p:spPr>
        <p:txBody>
          <a:bodyPr spcFirstLastPara="1" wrap="square" lIns="274300" tIns="91425" rIns="91425" bIns="91425" anchor="ctr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"/>
              <a:t>Company Name</a:t>
            </a:r>
            <a:endParaRPr/>
          </a:p>
        </p:txBody>
      </p:sp>
      <p:sp>
        <p:nvSpPr>
          <p:cNvPr id="1537" name="Google Shape;1537;p100"/>
          <p:cNvSpPr txBox="1">
            <a:spLocks noGrp="1"/>
          </p:cNvSpPr>
          <p:nvPr>
            <p:ph type="subTitle" idx="3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spcFirstLastPara="1" wrap="square" lIns="91425" tIns="91425" rIns="274300" bIns="91425" anchor="ctr" anchorCtr="0">
            <a:norm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"/>
              <a:t>Q1 / Month</a:t>
            </a:r>
            <a:endParaRPr/>
          </a:p>
        </p:txBody>
      </p:sp>
      <p:sp>
        <p:nvSpPr>
          <p:cNvPr id="1538" name="Google Shape;1538;p100"/>
          <p:cNvSpPr txBox="1">
            <a:spLocks noGrp="1"/>
          </p:cNvSpPr>
          <p:nvPr>
            <p:ph type="subTitle" idx="6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spcFirstLastPara="1" wrap="square" lIns="91425" tIns="91425" rIns="274300" bIns="91425" anchor="ctr" anchorCtr="0">
            <a:norm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"/>
              <a:t>Year</a:t>
            </a:r>
            <a:endParaRPr/>
          </a:p>
        </p:txBody>
      </p:sp>
      <p:sp>
        <p:nvSpPr>
          <p:cNvPr id="1539" name="Google Shape;1539;p100"/>
          <p:cNvSpPr txBox="1">
            <a:spLocks noGrp="1"/>
          </p:cNvSpPr>
          <p:nvPr>
            <p:ph type="title" idx="7"/>
          </p:nvPr>
        </p:nvSpPr>
        <p:spPr>
          <a:xfrm flipH="1">
            <a:off x="1045988" y="514744"/>
            <a:ext cx="7576200" cy="1548000"/>
          </a:xfrm>
          <a:prstGeom prst="rect">
            <a:avLst/>
          </a:prstGeom>
        </p:spPr>
        <p:txBody>
          <a:bodyPr spcFirstLastPara="1" wrap="square" lIns="274300" tIns="91425" rIns="91425" bIns="91425" anchor="t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" dirty="0"/>
              <a:t>Random Forest(What We Did)</a:t>
            </a:r>
            <a:endParaRPr dirty="0"/>
          </a:p>
        </p:txBody>
      </p:sp>
      <p:sp>
        <p:nvSpPr>
          <p:cNvPr id="1540" name="Google Shape;1540;p100"/>
          <p:cNvSpPr txBox="1">
            <a:spLocks noGrp="1"/>
          </p:cNvSpPr>
          <p:nvPr>
            <p:ph type="subTitle" idx="8"/>
          </p:nvPr>
        </p:nvSpPr>
        <p:spPr>
          <a:xfrm>
            <a:off x="791876" y="1971901"/>
            <a:ext cx="2226300" cy="1702200"/>
          </a:xfrm>
          <a:prstGeom prst="rect">
            <a:avLst/>
          </a:prstGeom>
        </p:spPr>
        <p:txBody>
          <a:bodyPr spcFirstLastPara="1" wrap="square" lIns="274300" tIns="0" rIns="91425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300" b="1" dirty="0">
                <a:latin typeface="Arial"/>
                <a:ea typeface="Arial"/>
                <a:cs typeface="Arial"/>
                <a:sym typeface="Arial"/>
              </a:rPr>
              <a:t>Trained a RandomForestRegressor (n_estimators = 100) on numeric features (excluding </a:t>
            </a:r>
            <a:r>
              <a:rPr lang="en" sz="1300" b="1" dirty="0">
                <a:latin typeface="Roboto Mono"/>
                <a:ea typeface="Roboto Mono"/>
                <a:cs typeface="Roboto Mono"/>
                <a:sym typeface="Roboto Mono"/>
              </a:rPr>
              <a:t>Overall</a:t>
            </a:r>
            <a:r>
              <a:rPr lang="en" sz="1300" b="1" dirty="0"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lang="en" sz="1300" b="1" dirty="0">
                <a:latin typeface="Roboto Mono"/>
                <a:ea typeface="Roboto Mono"/>
                <a:cs typeface="Roboto Mono"/>
                <a:sym typeface="Roboto Mono"/>
              </a:rPr>
              <a:t>Cluster</a:t>
            </a:r>
            <a:r>
              <a:rPr lang="en" sz="1300" b="1" dirty="0">
                <a:latin typeface="Arial"/>
                <a:ea typeface="Arial"/>
                <a:cs typeface="Arial"/>
                <a:sym typeface="Arial"/>
              </a:rPr>
              <a:t>).</a:t>
            </a:r>
            <a:endParaRPr sz="2000" b="1" dirty="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541" name="Google Shape;1541;p100"/>
          <p:cNvSpPr txBox="1">
            <a:spLocks noGrp="1"/>
          </p:cNvSpPr>
          <p:nvPr>
            <p:ph type="subTitle" idx="13"/>
          </p:nvPr>
        </p:nvSpPr>
        <p:spPr>
          <a:xfrm>
            <a:off x="2744025" y="1970674"/>
            <a:ext cx="2226300" cy="1797300"/>
          </a:xfrm>
          <a:prstGeom prst="rect">
            <a:avLst/>
          </a:prstGeom>
        </p:spPr>
        <p:txBody>
          <a:bodyPr spcFirstLastPara="1" wrap="square" lIns="274300" tIns="0" rIns="91425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300" b="1" dirty="0">
                <a:latin typeface="Arial"/>
                <a:ea typeface="Arial"/>
                <a:cs typeface="Arial"/>
                <a:sym typeface="Arial"/>
              </a:rPr>
              <a:t>applied a train/test split with 20% of data for testing and 80% for model training.</a:t>
            </a:r>
            <a:endParaRPr sz="2000" b="1" dirty="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542" name="Google Shape;1542;p100"/>
          <p:cNvSpPr txBox="1">
            <a:spLocks noGrp="1"/>
          </p:cNvSpPr>
          <p:nvPr>
            <p:ph type="subTitle" idx="14"/>
          </p:nvPr>
        </p:nvSpPr>
        <p:spPr>
          <a:xfrm>
            <a:off x="4754962" y="1957025"/>
            <a:ext cx="2041500" cy="1797300"/>
          </a:xfrm>
          <a:prstGeom prst="rect">
            <a:avLst/>
          </a:prstGeom>
        </p:spPr>
        <p:txBody>
          <a:bodyPr spcFirstLastPara="1" wrap="square" lIns="274300" tIns="0" rIns="91425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300" b="1" dirty="0">
                <a:latin typeface="Arial"/>
                <a:ea typeface="Arial"/>
                <a:cs typeface="Arial"/>
                <a:sym typeface="Arial"/>
              </a:rPr>
              <a:t>Used feature importances and SHAP for interpretability and explanation.</a:t>
            </a:r>
            <a:endParaRPr sz="2000" b="1" dirty="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543" name="Google Shape;1543;p100"/>
          <p:cNvSpPr txBox="1">
            <a:spLocks noGrp="1"/>
          </p:cNvSpPr>
          <p:nvPr>
            <p:ph type="subTitle" idx="15"/>
          </p:nvPr>
        </p:nvSpPr>
        <p:spPr>
          <a:xfrm>
            <a:off x="6641630" y="1919810"/>
            <a:ext cx="2041500" cy="1313700"/>
          </a:xfrm>
          <a:prstGeom prst="rect">
            <a:avLst/>
          </a:prstGeom>
        </p:spPr>
        <p:txBody>
          <a:bodyPr spcFirstLastPara="1" wrap="square" lIns="274300" tIns="0" rIns="91425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300" b="1" dirty="0">
                <a:latin typeface="Arial"/>
                <a:ea typeface="Arial"/>
                <a:cs typeface="Arial"/>
                <a:sym typeface="Arial"/>
              </a:rPr>
              <a:t>R² on test set = 0.9760 (model.score printed in notebook)</a:t>
            </a:r>
            <a:endParaRPr sz="2000" b="1" dirty="0"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1544" name="Google Shape;1544;p100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45" name="Google Shape;1545;p100"/>
          <p:cNvCxnSpPr/>
          <p:nvPr/>
        </p:nvCxnSpPr>
        <p:spPr>
          <a:xfrm>
            <a:off x="1042100" y="334900"/>
            <a:ext cx="8102400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546" name="Google Shape;1546;p100"/>
          <p:cNvGrpSpPr/>
          <p:nvPr/>
        </p:nvGrpSpPr>
        <p:grpSpPr>
          <a:xfrm rot="5400000">
            <a:off x="595827" y="890398"/>
            <a:ext cx="369896" cy="333900"/>
            <a:chOff x="96076" y="654376"/>
            <a:chExt cx="369896" cy="333900"/>
          </a:xfrm>
        </p:grpSpPr>
        <p:cxnSp>
          <p:nvCxnSpPr>
            <p:cNvPr id="1547" name="Google Shape;1547;p100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548" name="Google Shape;1548;p100"/>
            <p:cNvSpPr/>
            <p:nvPr/>
          </p:nvSpPr>
          <p:spPr>
            <a:xfrm>
              <a:off x="281321" y="658254"/>
              <a:ext cx="184651" cy="165556"/>
            </a:xfrm>
            <a:custGeom>
              <a:avLst/>
              <a:gdLst/>
              <a:ahLst/>
              <a:cxnLst/>
              <a:rect l="l" t="t" r="r" b="b"/>
              <a:pathLst>
                <a:path w="7310" h="6525" extrusionOk="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549" name="Google Shape;1549;p100"/>
            <p:cNvSpPr/>
            <p:nvPr/>
          </p:nvSpPr>
          <p:spPr>
            <a:xfrm flipH="1">
              <a:off x="96076" y="658254"/>
              <a:ext cx="184651" cy="165556"/>
            </a:xfrm>
            <a:custGeom>
              <a:avLst/>
              <a:gdLst/>
              <a:ahLst/>
              <a:cxnLst/>
              <a:rect l="l" t="t" r="r" b="b"/>
              <a:pathLst>
                <a:path w="7310" h="6525" extrusionOk="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cxnSp>
        <p:nvCxnSpPr>
          <p:cNvPr id="1550" name="Google Shape;1550;p100"/>
          <p:cNvCxnSpPr>
            <a:cxnSpLocks/>
          </p:cNvCxnSpPr>
          <p:nvPr/>
        </p:nvCxnSpPr>
        <p:spPr>
          <a:xfrm>
            <a:off x="4942187" y="1857597"/>
            <a:ext cx="0" cy="1512673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51" name="Google Shape;1551;p100"/>
          <p:cNvCxnSpPr>
            <a:cxnSpLocks/>
          </p:cNvCxnSpPr>
          <p:nvPr/>
        </p:nvCxnSpPr>
        <p:spPr>
          <a:xfrm>
            <a:off x="2890278" y="1878028"/>
            <a:ext cx="6838" cy="1496275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52" name="Google Shape;1552;p100"/>
          <p:cNvCxnSpPr>
            <a:cxnSpLocks/>
          </p:cNvCxnSpPr>
          <p:nvPr/>
        </p:nvCxnSpPr>
        <p:spPr>
          <a:xfrm flipH="1">
            <a:off x="893000" y="1624604"/>
            <a:ext cx="7759331" cy="9999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53" name="Google Shape;1553;p100"/>
          <p:cNvCxnSpPr/>
          <p:nvPr/>
        </p:nvCxnSpPr>
        <p:spPr>
          <a:xfrm>
            <a:off x="8623975" y="-200"/>
            <a:ext cx="0" cy="514350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54" name="Google Shape;1554;p100"/>
          <p:cNvCxnSpPr>
            <a:cxnSpLocks/>
          </p:cNvCxnSpPr>
          <p:nvPr/>
        </p:nvCxnSpPr>
        <p:spPr>
          <a:xfrm>
            <a:off x="6747295" y="1867598"/>
            <a:ext cx="1449" cy="143481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55" name="Google Shape;1555;p100"/>
          <p:cNvCxnSpPr/>
          <p:nvPr/>
        </p:nvCxnSpPr>
        <p:spPr>
          <a:xfrm>
            <a:off x="515350" y="-200"/>
            <a:ext cx="0" cy="514380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56" name="Google Shape;1556;p100"/>
          <p:cNvCxnSpPr/>
          <p:nvPr/>
        </p:nvCxnSpPr>
        <p:spPr>
          <a:xfrm>
            <a:off x="933600" y="-200"/>
            <a:ext cx="0" cy="514380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E0A2AE6-E0C5-2814-0747-050F2CD0AAB6}"/>
              </a:ext>
            </a:extLst>
          </p:cNvPr>
          <p:cNvSpPr txBox="1"/>
          <p:nvPr/>
        </p:nvSpPr>
        <p:spPr>
          <a:xfrm>
            <a:off x="893000" y="3366281"/>
            <a:ext cx="763271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 	 Random Forest (Results &amp; Interpretation)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3E12AA5-1677-8C5D-B477-E5D3FB04FBA3}"/>
              </a:ext>
            </a:extLst>
          </p:cNvPr>
          <p:cNvSpPr txBox="1"/>
          <p:nvPr/>
        </p:nvSpPr>
        <p:spPr>
          <a:xfrm>
            <a:off x="1006150" y="3604144"/>
            <a:ext cx="4580626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350" b="1" dirty="0">
                <a:solidFill>
                  <a:schemeClr val="tx1"/>
                </a:solidFill>
                <a:latin typeface="Gowun Batang" panose="020B0604020202020204" charset="-127"/>
                <a:ea typeface="Gowun Batang" panose="020B0604020202020204" charset="-127"/>
              </a:rPr>
              <a:t>R² on the test set: 0.9760 (as shown in the notebook output).</a:t>
            </a:r>
            <a:br>
              <a:rPr lang="en-GB" sz="1350" b="1" dirty="0">
                <a:solidFill>
                  <a:schemeClr val="tx1"/>
                </a:solidFill>
                <a:latin typeface="Gowun Batang" panose="020B0604020202020204" charset="-127"/>
                <a:ea typeface="Gowun Batang" panose="020B0604020202020204" charset="-127"/>
              </a:rPr>
            </a:br>
            <a:endParaRPr lang="en-GB" sz="1350" b="1" dirty="0">
              <a:solidFill>
                <a:schemeClr val="tx1"/>
              </a:solidFill>
              <a:latin typeface="Gowun Batang" panose="020B0604020202020204" charset="-127"/>
              <a:ea typeface="Gowun Batang" panose="020B060402020202020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350" b="1" dirty="0">
                <a:solidFill>
                  <a:schemeClr val="tx1"/>
                </a:solidFill>
                <a:latin typeface="Gowun Batang" panose="020B0604020202020204" charset="-127"/>
                <a:ea typeface="Gowun Batang" panose="020B0604020202020204" charset="-127"/>
              </a:rPr>
              <a:t>Key insight: The model provides clear feature importances, and the SHAP summary reveals how individual features influence predictions.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0" name="Google Shape;1570;p102"/>
          <p:cNvSpPr txBox="1">
            <a:spLocks noGrp="1"/>
          </p:cNvSpPr>
          <p:nvPr>
            <p:ph type="title"/>
          </p:nvPr>
        </p:nvSpPr>
        <p:spPr>
          <a:xfrm flipH="1">
            <a:off x="1040750" y="334850"/>
            <a:ext cx="7581900" cy="972600"/>
          </a:xfrm>
          <a:prstGeom prst="rect">
            <a:avLst/>
          </a:prstGeom>
        </p:spPr>
        <p:txBody>
          <a:bodyPr spcFirstLastPara="1" wrap="square" lIns="274300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/>
              <a:t>Random Forest (Visualazation)</a:t>
            </a:r>
            <a:endParaRPr/>
          </a:p>
        </p:txBody>
      </p:sp>
      <p:sp>
        <p:nvSpPr>
          <p:cNvPr id="1571" name="Google Shape;1571;p102"/>
          <p:cNvSpPr txBox="1">
            <a:spLocks noGrp="1"/>
          </p:cNvSpPr>
          <p:nvPr>
            <p:ph type="body" idx="1"/>
          </p:nvPr>
        </p:nvSpPr>
        <p:spPr>
          <a:xfrm>
            <a:off x="1042100" y="1307450"/>
            <a:ext cx="3880500" cy="3777300"/>
          </a:xfrm>
          <a:prstGeom prst="rect">
            <a:avLst/>
          </a:prstGeom>
        </p:spPr>
        <p:txBody>
          <a:bodyPr spcFirstLastPara="1" wrap="square" lIns="274300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2" name="Google Shape;1572;p102"/>
          <p:cNvSpPr txBox="1">
            <a:spLocks noGrp="1"/>
          </p:cNvSpPr>
          <p:nvPr>
            <p:ph type="body" idx="2"/>
          </p:nvPr>
        </p:nvSpPr>
        <p:spPr>
          <a:xfrm>
            <a:off x="4982825" y="1307450"/>
            <a:ext cx="3761700" cy="3777300"/>
          </a:xfrm>
          <a:prstGeom prst="rect">
            <a:avLst/>
          </a:prstGeom>
        </p:spPr>
        <p:txBody>
          <a:bodyPr spcFirstLastPara="1" wrap="square" lIns="274300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73" name="Google Shape;1573;p102" title="WhatsApp Image 2025-10-26 at 19.49.29_039cec64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0750" y="1307450"/>
            <a:ext cx="3880499" cy="3777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4" name="Google Shape;1574;p102" title="WhatsApp Image 2025-10-26 at 19.48.35_351d6c1a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82825" y="1307450"/>
            <a:ext cx="3761700" cy="3836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9" name="Google Shape;1579;p103"/>
          <p:cNvSpPr txBox="1">
            <a:spLocks noGrp="1"/>
          </p:cNvSpPr>
          <p:nvPr>
            <p:ph type="title" idx="9"/>
          </p:nvPr>
        </p:nvSpPr>
        <p:spPr>
          <a:xfrm>
            <a:off x="6825825" y="2482550"/>
            <a:ext cx="436200" cy="4263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1500"/>
              <a:t>4</a:t>
            </a:r>
            <a:endParaRPr sz="1500"/>
          </a:p>
        </p:txBody>
      </p:sp>
      <p:sp>
        <p:nvSpPr>
          <p:cNvPr id="1580" name="Google Shape;1580;p103"/>
          <p:cNvSpPr txBox="1">
            <a:spLocks noGrp="1"/>
          </p:cNvSpPr>
          <p:nvPr>
            <p:ph type="title" idx="4"/>
          </p:nvPr>
        </p:nvSpPr>
        <p:spPr>
          <a:xfrm>
            <a:off x="4861750" y="2454350"/>
            <a:ext cx="436200" cy="4263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1500"/>
              <a:t>3</a:t>
            </a:r>
            <a:endParaRPr sz="1500"/>
          </a:p>
        </p:txBody>
      </p:sp>
      <p:sp>
        <p:nvSpPr>
          <p:cNvPr id="1581" name="Google Shape;1581;p103"/>
          <p:cNvSpPr txBox="1">
            <a:spLocks noGrp="1"/>
          </p:cNvSpPr>
          <p:nvPr>
            <p:ph type="title" idx="5"/>
          </p:nvPr>
        </p:nvSpPr>
        <p:spPr>
          <a:xfrm>
            <a:off x="2897675" y="2463175"/>
            <a:ext cx="436200" cy="4263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1500"/>
              <a:t>2</a:t>
            </a:r>
            <a:endParaRPr sz="1500"/>
          </a:p>
        </p:txBody>
      </p:sp>
      <p:sp>
        <p:nvSpPr>
          <p:cNvPr id="1582" name="Google Shape;1582;p103"/>
          <p:cNvSpPr txBox="1">
            <a:spLocks noGrp="1"/>
          </p:cNvSpPr>
          <p:nvPr>
            <p:ph type="title"/>
          </p:nvPr>
        </p:nvSpPr>
        <p:spPr>
          <a:xfrm>
            <a:off x="933600" y="2476850"/>
            <a:ext cx="436200" cy="4263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1500"/>
              <a:t>1</a:t>
            </a:r>
            <a:endParaRPr sz="1500"/>
          </a:p>
        </p:txBody>
      </p:sp>
      <p:sp>
        <p:nvSpPr>
          <p:cNvPr id="1583" name="Google Shape;1583;p103"/>
          <p:cNvSpPr txBox="1">
            <a:spLocks noGrp="1"/>
          </p:cNvSpPr>
          <p:nvPr>
            <p:ph type="subTitle" idx="1"/>
          </p:nvPr>
        </p:nvSpPr>
        <p:spPr>
          <a:xfrm>
            <a:off x="1041050" y="334925"/>
            <a:ext cx="5726100" cy="329700"/>
          </a:xfrm>
          <a:prstGeom prst="rect">
            <a:avLst/>
          </a:prstGeom>
        </p:spPr>
        <p:txBody>
          <a:bodyPr spcFirstLastPara="1" wrap="square" lIns="274300" tIns="91425" rIns="91425" bIns="0" anchor="ctr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"/>
              <a:t>Today’s agenda</a:t>
            </a:r>
            <a:endParaRPr/>
          </a:p>
        </p:txBody>
      </p:sp>
      <p:sp>
        <p:nvSpPr>
          <p:cNvPr id="1584" name="Google Shape;1584;p103"/>
          <p:cNvSpPr txBox="1">
            <a:spLocks noGrp="1"/>
          </p:cNvSpPr>
          <p:nvPr>
            <p:ph type="subTitle" idx="2"/>
          </p:nvPr>
        </p:nvSpPr>
        <p:spPr>
          <a:xfrm>
            <a:off x="1040700" y="-175"/>
            <a:ext cx="2930100" cy="335100"/>
          </a:xfrm>
          <a:prstGeom prst="rect">
            <a:avLst/>
          </a:prstGeom>
        </p:spPr>
        <p:txBody>
          <a:bodyPr spcFirstLastPara="1" wrap="square" lIns="274300" tIns="91425" rIns="91425" bIns="91425" anchor="ctr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"/>
              <a:t>Company Name</a:t>
            </a:r>
            <a:endParaRPr/>
          </a:p>
        </p:txBody>
      </p:sp>
      <p:sp>
        <p:nvSpPr>
          <p:cNvPr id="1585" name="Google Shape;1585;p103"/>
          <p:cNvSpPr txBox="1">
            <a:spLocks noGrp="1"/>
          </p:cNvSpPr>
          <p:nvPr>
            <p:ph type="subTitle" idx="3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spcFirstLastPara="1" wrap="square" lIns="91425" tIns="91425" rIns="274300" bIns="91425" anchor="ctr" anchorCtr="0">
            <a:norm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"/>
              <a:t>Q1 / Month</a:t>
            </a:r>
            <a:endParaRPr/>
          </a:p>
        </p:txBody>
      </p:sp>
      <p:sp>
        <p:nvSpPr>
          <p:cNvPr id="1586" name="Google Shape;1586;p103"/>
          <p:cNvSpPr txBox="1">
            <a:spLocks noGrp="1"/>
          </p:cNvSpPr>
          <p:nvPr>
            <p:ph type="subTitle" idx="6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spcFirstLastPara="1" wrap="square" lIns="91425" tIns="91425" rIns="274300" bIns="91425" anchor="ctr" anchorCtr="0">
            <a:norm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"/>
              <a:t>Year</a:t>
            </a:r>
            <a:endParaRPr/>
          </a:p>
        </p:txBody>
      </p:sp>
      <p:sp>
        <p:nvSpPr>
          <p:cNvPr id="1587" name="Google Shape;1587;p103"/>
          <p:cNvSpPr txBox="1">
            <a:spLocks noGrp="1"/>
          </p:cNvSpPr>
          <p:nvPr>
            <p:ph type="title" idx="7"/>
          </p:nvPr>
        </p:nvSpPr>
        <p:spPr>
          <a:xfrm flipH="1">
            <a:off x="1046400" y="772500"/>
            <a:ext cx="7576200" cy="1548000"/>
          </a:xfrm>
          <a:prstGeom prst="rect">
            <a:avLst/>
          </a:prstGeom>
        </p:spPr>
        <p:txBody>
          <a:bodyPr spcFirstLastPara="1" wrap="square" lIns="274300" tIns="91425" rIns="91425" bIns="91425" anchor="t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"/>
              <a:t>K-Means (What We Did)</a:t>
            </a:r>
            <a:endParaRPr/>
          </a:p>
        </p:txBody>
      </p:sp>
      <p:sp>
        <p:nvSpPr>
          <p:cNvPr id="1588" name="Google Shape;1588;p103"/>
          <p:cNvSpPr txBox="1">
            <a:spLocks noGrp="1"/>
          </p:cNvSpPr>
          <p:nvPr>
            <p:ph type="subTitle" idx="8"/>
          </p:nvPr>
        </p:nvSpPr>
        <p:spPr>
          <a:xfrm>
            <a:off x="681600" y="3059500"/>
            <a:ext cx="2226300" cy="1702200"/>
          </a:xfrm>
          <a:prstGeom prst="rect">
            <a:avLst/>
          </a:prstGeom>
        </p:spPr>
        <p:txBody>
          <a:bodyPr spcFirstLastPara="1" wrap="square" lIns="274300" tIns="0" rIns="91425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300" b="1">
                <a:latin typeface="Arial"/>
                <a:ea typeface="Arial"/>
                <a:cs typeface="Arial"/>
                <a:sym typeface="Arial"/>
              </a:rPr>
              <a:t>Ran K-Means on standardized numeric features (tested multiple </a:t>
            </a:r>
            <a:r>
              <a:rPr lang="en" sz="1300" b="1" i="1">
                <a:latin typeface="Arial"/>
                <a:ea typeface="Arial"/>
                <a:cs typeface="Arial"/>
                <a:sym typeface="Arial"/>
              </a:rPr>
              <a:t>k</a:t>
            </a:r>
            <a:r>
              <a:rPr lang="en" sz="1300" b="1">
                <a:latin typeface="Arial"/>
                <a:ea typeface="Arial"/>
                <a:cs typeface="Arial"/>
                <a:sym typeface="Arial"/>
              </a:rPr>
              <a:t> values, selected using the silhouette score).</a:t>
            </a:r>
            <a:endParaRPr sz="2200" b="1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589" name="Google Shape;1589;p103"/>
          <p:cNvSpPr txBox="1">
            <a:spLocks noGrp="1"/>
          </p:cNvSpPr>
          <p:nvPr>
            <p:ph type="subTitle" idx="13"/>
          </p:nvPr>
        </p:nvSpPr>
        <p:spPr>
          <a:xfrm>
            <a:off x="2636551" y="3032175"/>
            <a:ext cx="2226300" cy="1797300"/>
          </a:xfrm>
          <a:prstGeom prst="rect">
            <a:avLst/>
          </a:prstGeom>
        </p:spPr>
        <p:txBody>
          <a:bodyPr spcFirstLastPara="1" wrap="square" lIns="274300" tIns="0" rIns="91425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300" b="1">
                <a:latin typeface="Arial"/>
                <a:ea typeface="Arial"/>
                <a:cs typeface="Arial"/>
                <a:sym typeface="Arial"/>
              </a:rPr>
              <a:t>Reduced dimensions to 2D using PCA for visualization.</a:t>
            </a:r>
            <a:endParaRPr sz="1300" b="1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590" name="Google Shape;1590;p103"/>
          <p:cNvSpPr txBox="1">
            <a:spLocks noGrp="1"/>
          </p:cNvSpPr>
          <p:nvPr>
            <p:ph type="subTitle" idx="14"/>
          </p:nvPr>
        </p:nvSpPr>
        <p:spPr>
          <a:xfrm>
            <a:off x="4619625" y="3014500"/>
            <a:ext cx="2041500" cy="1797300"/>
          </a:xfrm>
          <a:prstGeom prst="rect">
            <a:avLst/>
          </a:prstGeom>
        </p:spPr>
        <p:txBody>
          <a:bodyPr spcFirstLastPara="1" wrap="square" lIns="274300" tIns="0" rIns="91425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300" b="1">
                <a:latin typeface="Arial"/>
                <a:ea typeface="Arial"/>
                <a:cs typeface="Arial"/>
                <a:sym typeface="Arial"/>
              </a:rPr>
              <a:t>Mapped clusters to Simplified_Role groups to calculate pseudo-classification metric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s.</a:t>
            </a:r>
            <a:endParaRPr sz="2000" b="1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591" name="Google Shape;1591;p103"/>
          <p:cNvSpPr txBox="1">
            <a:spLocks noGrp="1"/>
          </p:cNvSpPr>
          <p:nvPr>
            <p:ph type="subTitle" idx="15"/>
          </p:nvPr>
        </p:nvSpPr>
        <p:spPr>
          <a:xfrm>
            <a:off x="6578900" y="3005750"/>
            <a:ext cx="2041500" cy="1313700"/>
          </a:xfrm>
          <a:prstGeom prst="rect">
            <a:avLst/>
          </a:prstGeom>
        </p:spPr>
        <p:txBody>
          <a:bodyPr spcFirstLastPara="1" wrap="square" lIns="274300" tIns="0" rIns="91425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300" b="1">
                <a:latin typeface="Arial"/>
                <a:ea typeface="Arial"/>
                <a:cs typeface="Arial"/>
                <a:sym typeface="Arial"/>
              </a:rPr>
              <a:t>Grouped similar players by numeric features</a:t>
            </a:r>
            <a:endParaRPr sz="2000" b="1"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1592" name="Google Shape;1592;p103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93" name="Google Shape;1593;p103"/>
          <p:cNvCxnSpPr/>
          <p:nvPr/>
        </p:nvCxnSpPr>
        <p:spPr>
          <a:xfrm>
            <a:off x="1042100" y="334900"/>
            <a:ext cx="8102400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594" name="Google Shape;1594;p103"/>
          <p:cNvGrpSpPr/>
          <p:nvPr/>
        </p:nvGrpSpPr>
        <p:grpSpPr>
          <a:xfrm rot="5400000">
            <a:off x="595827" y="890398"/>
            <a:ext cx="369896" cy="333900"/>
            <a:chOff x="96076" y="654376"/>
            <a:chExt cx="369896" cy="333900"/>
          </a:xfrm>
        </p:grpSpPr>
        <p:cxnSp>
          <p:nvCxnSpPr>
            <p:cNvPr id="1595" name="Google Shape;1595;p103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596" name="Google Shape;1596;p103"/>
            <p:cNvSpPr/>
            <p:nvPr/>
          </p:nvSpPr>
          <p:spPr>
            <a:xfrm>
              <a:off x="281321" y="658254"/>
              <a:ext cx="184651" cy="165556"/>
            </a:xfrm>
            <a:custGeom>
              <a:avLst/>
              <a:gdLst/>
              <a:ahLst/>
              <a:cxnLst/>
              <a:rect l="l" t="t" r="r" b="b"/>
              <a:pathLst>
                <a:path w="7310" h="6525" extrusionOk="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597" name="Google Shape;1597;p103"/>
            <p:cNvSpPr/>
            <p:nvPr/>
          </p:nvSpPr>
          <p:spPr>
            <a:xfrm flipH="1">
              <a:off x="96076" y="658254"/>
              <a:ext cx="184651" cy="165556"/>
            </a:xfrm>
            <a:custGeom>
              <a:avLst/>
              <a:gdLst/>
              <a:ahLst/>
              <a:cxnLst/>
              <a:rect l="l" t="t" r="r" b="b"/>
              <a:pathLst>
                <a:path w="7310" h="6525" extrusionOk="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cxnSp>
        <p:nvCxnSpPr>
          <p:cNvPr id="1598" name="Google Shape;1598;p103"/>
          <p:cNvCxnSpPr/>
          <p:nvPr/>
        </p:nvCxnSpPr>
        <p:spPr>
          <a:xfrm>
            <a:off x="4837900" y="2439400"/>
            <a:ext cx="3600" cy="280260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99" name="Google Shape;1599;p103"/>
          <p:cNvCxnSpPr/>
          <p:nvPr/>
        </p:nvCxnSpPr>
        <p:spPr>
          <a:xfrm flipH="1">
            <a:off x="2884825" y="2416875"/>
            <a:ext cx="23100" cy="271830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00" name="Google Shape;1600;p103"/>
          <p:cNvCxnSpPr/>
          <p:nvPr/>
        </p:nvCxnSpPr>
        <p:spPr>
          <a:xfrm rot="10800000">
            <a:off x="907675" y="2374238"/>
            <a:ext cx="7716300" cy="1140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01" name="Google Shape;1601;p103"/>
          <p:cNvCxnSpPr/>
          <p:nvPr/>
        </p:nvCxnSpPr>
        <p:spPr>
          <a:xfrm>
            <a:off x="8623975" y="-200"/>
            <a:ext cx="0" cy="514350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02" name="Google Shape;1602;p103"/>
          <p:cNvCxnSpPr/>
          <p:nvPr/>
        </p:nvCxnSpPr>
        <p:spPr>
          <a:xfrm flipH="1">
            <a:off x="6771500" y="2470575"/>
            <a:ext cx="7800" cy="267330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03" name="Google Shape;1603;p103"/>
          <p:cNvCxnSpPr/>
          <p:nvPr/>
        </p:nvCxnSpPr>
        <p:spPr>
          <a:xfrm>
            <a:off x="515350" y="-200"/>
            <a:ext cx="0" cy="514380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04" name="Google Shape;1604;p103"/>
          <p:cNvCxnSpPr/>
          <p:nvPr/>
        </p:nvCxnSpPr>
        <p:spPr>
          <a:xfrm>
            <a:off x="933600" y="-200"/>
            <a:ext cx="0" cy="514380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9" name="Google Shape;1609;p104"/>
          <p:cNvSpPr txBox="1">
            <a:spLocks noGrp="1"/>
          </p:cNvSpPr>
          <p:nvPr>
            <p:ph type="title"/>
          </p:nvPr>
        </p:nvSpPr>
        <p:spPr>
          <a:xfrm flipH="1">
            <a:off x="1040600" y="334925"/>
            <a:ext cx="7581900" cy="882600"/>
          </a:xfrm>
          <a:prstGeom prst="rect">
            <a:avLst/>
          </a:prstGeom>
        </p:spPr>
        <p:txBody>
          <a:bodyPr spcFirstLastPara="1" wrap="square" lIns="274300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 K-Means (Results)</a:t>
            </a:r>
            <a:endParaRPr b="1" dirty="0"/>
          </a:p>
        </p:txBody>
      </p:sp>
      <p:pic>
        <p:nvPicPr>
          <p:cNvPr id="2" name="Google Shape;1621;p105" title="Screenshot 2025-10-28 005516.png">
            <a:extLst>
              <a:ext uri="{FF2B5EF4-FFF2-40B4-BE49-F238E27FC236}">
                <a16:creationId xmlns:a16="http://schemas.microsoft.com/office/drawing/2014/main" id="{73DD3982-402E-B4E8-DA1C-C4327EFA3F6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0600" y="1217525"/>
            <a:ext cx="3895700" cy="3775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1622;p105">
            <a:extLst>
              <a:ext uri="{FF2B5EF4-FFF2-40B4-BE49-F238E27FC236}">
                <a16:creationId xmlns:a16="http://schemas.microsoft.com/office/drawing/2014/main" id="{778C7E69-744C-0A0D-A484-06F2F806146C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78425" y="1278626"/>
            <a:ext cx="3767100" cy="3714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11" name="Google Shape;1611;p104"/>
          <p:cNvSpPr txBox="1">
            <a:spLocks noGrp="1"/>
          </p:cNvSpPr>
          <p:nvPr>
            <p:ph type="body" idx="1"/>
          </p:nvPr>
        </p:nvSpPr>
        <p:spPr>
          <a:xfrm>
            <a:off x="2296617" y="1563977"/>
            <a:ext cx="2639683" cy="2015545"/>
          </a:xfrm>
          <a:prstGeom prst="rect">
            <a:avLst/>
          </a:prstGeom>
        </p:spPr>
        <p:txBody>
          <a:bodyPr spcFirstLastPara="1" wrap="square" lIns="274300" tIns="274300" rIns="91425" bIns="91425" anchor="t" anchorCtr="0">
            <a:noAutofit/>
          </a:bodyPr>
          <a:lstStyle/>
          <a:p>
            <a:pPr marL="45720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lang="en" sz="1300" b="1" dirty="0">
                <a:solidFill>
                  <a:schemeClr val="tx1">
                    <a:lumMod val="10000"/>
                  </a:schemeClr>
                </a:solidFill>
                <a:latin typeface="Gowun Batang" panose="020B0604020202020204" charset="-127"/>
                <a:ea typeface="Gowun Batang" panose="020B0604020202020204" charset="-127"/>
                <a:cs typeface="Arial"/>
                <a:sym typeface="Arial"/>
              </a:rPr>
              <a:t>Silhouette score: 0.277 → indicates moderate cluster separation.</a:t>
            </a:r>
            <a:br>
              <a:rPr lang="en" sz="1300" b="1" dirty="0">
                <a:solidFill>
                  <a:schemeClr val="tx1">
                    <a:lumMod val="10000"/>
                  </a:schemeClr>
                </a:solidFill>
                <a:latin typeface="Gowun Batang" panose="020B0604020202020204" charset="-127"/>
                <a:ea typeface="Gowun Batang" panose="020B0604020202020204" charset="-127"/>
                <a:cs typeface="Arial"/>
                <a:sym typeface="Arial"/>
              </a:rPr>
            </a:br>
            <a:endParaRPr sz="1300" b="1" dirty="0">
              <a:solidFill>
                <a:schemeClr val="tx1">
                  <a:lumMod val="10000"/>
                </a:schemeClr>
              </a:solidFill>
              <a:latin typeface="Gowun Batang" panose="020B0604020202020204" charset="-127"/>
              <a:ea typeface="Gowun Batang" panose="020B0604020202020204" charset="-127"/>
              <a:cs typeface="Arial"/>
              <a:sym typeface="Arial"/>
            </a:endParaRPr>
          </a:p>
          <a:p>
            <a:pPr marL="45720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lang="en" sz="1300" b="1" dirty="0">
                <a:solidFill>
                  <a:schemeClr val="tx1">
                    <a:lumMod val="10000"/>
                  </a:schemeClr>
                </a:solidFill>
                <a:latin typeface="Gowun Batang" panose="020B0604020202020204" charset="-127"/>
                <a:ea typeface="Gowun Batang" panose="020B0604020202020204" charset="-127"/>
                <a:cs typeface="Arial"/>
                <a:sym typeface="Arial"/>
              </a:rPr>
              <a:t>Accuracy (cluster → role): 0.523 (52.3%).</a:t>
            </a:r>
            <a:br>
              <a:rPr lang="en" sz="1300" b="1" dirty="0">
                <a:solidFill>
                  <a:schemeClr val="tx1">
                    <a:lumMod val="10000"/>
                  </a:schemeClr>
                </a:solidFill>
                <a:latin typeface="Gowun Batang" panose="020B0604020202020204" charset="-127"/>
                <a:ea typeface="Gowun Batang" panose="020B0604020202020204" charset="-127"/>
                <a:cs typeface="Arial"/>
                <a:sym typeface="Arial"/>
              </a:rPr>
            </a:br>
            <a:endParaRPr sz="1300" b="1" dirty="0">
              <a:solidFill>
                <a:schemeClr val="tx1">
                  <a:lumMod val="10000"/>
                </a:schemeClr>
              </a:solidFill>
              <a:latin typeface="Gowun Batang" panose="020B0604020202020204" charset="-127"/>
              <a:ea typeface="Gowun Batang" panose="020B0604020202020204" charset="-127"/>
              <a:cs typeface="Arial"/>
              <a:sym typeface="Arial"/>
            </a:endParaRPr>
          </a:p>
          <a:p>
            <a:pPr marL="45720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lang="en" sz="1300" b="1" dirty="0">
                <a:solidFill>
                  <a:schemeClr val="tx1">
                    <a:lumMod val="10000"/>
                  </a:schemeClr>
                </a:solidFill>
                <a:latin typeface="Gowun Batang" panose="020B0604020202020204" charset="-127"/>
                <a:ea typeface="Gowun Batang" panose="020B0604020202020204" charset="-127"/>
                <a:cs typeface="Arial"/>
                <a:sym typeface="Arial"/>
              </a:rPr>
              <a:t>Weighted F1-score: 0.469.</a:t>
            </a:r>
            <a:endParaRPr sz="1300" b="1" dirty="0">
              <a:solidFill>
                <a:schemeClr val="tx1">
                  <a:lumMod val="10000"/>
                </a:schemeClr>
              </a:solidFill>
              <a:latin typeface="Gowun Batang" panose="020B0604020202020204" charset="-127"/>
              <a:ea typeface="Gowun Batang" panose="020B0604020202020204" charset="-127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1" dirty="0">
              <a:solidFill>
                <a:schemeClr val="tx1">
                  <a:lumMod val="10000"/>
                </a:schemeClr>
              </a:solidFill>
              <a:latin typeface="Gowun Batang" panose="020B0604020202020204" charset="-127"/>
              <a:ea typeface="Gowun Batang" panose="020B0604020202020204" charset="-127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7" name="Google Shape;1627;p106"/>
          <p:cNvSpPr txBox="1">
            <a:spLocks noGrp="1"/>
          </p:cNvSpPr>
          <p:nvPr>
            <p:ph type="title"/>
          </p:nvPr>
        </p:nvSpPr>
        <p:spPr>
          <a:xfrm flipH="1">
            <a:off x="885325" y="369431"/>
            <a:ext cx="8258675" cy="882600"/>
          </a:xfrm>
          <a:prstGeom prst="rect">
            <a:avLst/>
          </a:prstGeom>
        </p:spPr>
        <p:txBody>
          <a:bodyPr spcFirstLastPara="1" wrap="square" lIns="274300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/>
              <a:t>Direct Comparison (Between Models) &amp; Explainability Tools</a:t>
            </a:r>
            <a:endParaRPr sz="2800" b="1" dirty="0"/>
          </a:p>
        </p:txBody>
      </p:sp>
      <p:graphicFrame>
        <p:nvGraphicFramePr>
          <p:cNvPr id="1631" name="Google Shape;1631;p106"/>
          <p:cNvGraphicFramePr/>
          <p:nvPr>
            <p:extLst>
              <p:ext uri="{D42A27DB-BD31-4B8C-83A1-F6EECF244321}">
                <p14:modId xmlns:p14="http://schemas.microsoft.com/office/powerpoint/2010/main" val="2841279742"/>
              </p:ext>
            </p:extLst>
          </p:nvPr>
        </p:nvGraphicFramePr>
        <p:xfrm>
          <a:off x="1170600" y="1377026"/>
          <a:ext cx="7973400" cy="2743170"/>
        </p:xfrm>
        <a:graphic>
          <a:graphicData uri="http://schemas.openxmlformats.org/drawingml/2006/table">
            <a:tbl>
              <a:tblPr>
                <a:noFill/>
                <a:tableStyleId>{F275FDEB-6E43-4C76-8D80-3F86345D71EE}</a:tableStyleId>
              </a:tblPr>
              <a:tblGrid>
                <a:gridCol w="1993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840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013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94626">
                  <a:extLst>
                    <a:ext uri="{9D8B030D-6E8A-4147-A177-3AD203B41FA5}">
                      <a16:colId xmlns:a16="http://schemas.microsoft.com/office/drawing/2014/main" val="1804698347"/>
                    </a:ext>
                  </a:extLst>
                </a:gridCol>
              </a:tblGrid>
              <a:tr h="592536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</a:rPr>
                        <a:t>Metric / Method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</a:rPr>
                        <a:t>Random Forest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chemeClr val="dk1"/>
                          </a:solidFill>
                        </a:rPr>
                        <a:t>K-Means (mapped)</a:t>
                      </a:r>
                      <a:endParaRPr b="1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 rowSpan="4"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Explainability Tools: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</a:rPr>
                        <a:t>SHAP and Feature Importance</a:t>
                      </a:r>
                    </a:p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Top Influencing Features:</a:t>
                      </a:r>
                    </a:p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• Overall Rating</a:t>
                      </a:r>
                    </a:p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• Potential</a:t>
                      </a:r>
                    </a:p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• Skill Moves</a:t>
                      </a:r>
                    </a:p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• International Reputation</a:t>
                      </a:r>
                    </a:p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SHAP shows how features contribute to player ratings, improving interpretability and trust.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484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chemeClr val="dk1"/>
                          </a:solidFill>
                        </a:rPr>
                        <a:t>Predictive Power</a:t>
                      </a:r>
                      <a:endParaRPr b="1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</a:rPr>
                        <a:t>R² = 0.976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chemeClr val="dk1"/>
                          </a:solidFill>
                        </a:rPr>
                        <a:t>Accuracy = 0.523</a:t>
                      </a:r>
                      <a:endParaRPr b="1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 v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195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</a:rPr>
                        <a:t>Interpretability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</a:rPr>
                        <a:t>Feature importances + SHAP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</a:rPr>
                        <a:t>Cluster centroids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 v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7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</a:rPr>
                        <a:t>Best Use Case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</a:rPr>
                        <a:t>Predict labels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chemeClr val="dk1"/>
                          </a:solidFill>
                        </a:rPr>
                        <a:t>Explore structure</a:t>
                      </a:r>
                      <a:endParaRPr b="1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 v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6" name="Google Shape;1636;p107"/>
          <p:cNvSpPr txBox="1">
            <a:spLocks noGrp="1"/>
          </p:cNvSpPr>
          <p:nvPr>
            <p:ph type="title"/>
          </p:nvPr>
        </p:nvSpPr>
        <p:spPr>
          <a:xfrm flipH="1">
            <a:off x="1040600" y="334925"/>
            <a:ext cx="7581900" cy="882600"/>
          </a:xfrm>
          <a:prstGeom prst="rect">
            <a:avLst/>
          </a:prstGeom>
        </p:spPr>
        <p:txBody>
          <a:bodyPr spcFirstLastPara="1" wrap="square" lIns="274300" tIns="91425" rIns="91425" bIns="91425" anchor="ctr" anchorCtr="0">
            <a:normAutofit/>
          </a:bodyPr>
          <a:lstStyle/>
          <a:p>
            <a:pPr lvl="0"/>
            <a:r>
              <a:rPr lang="en-US" dirty="0"/>
              <a:t>Key Insights &amp; Conclusion</a:t>
            </a:r>
            <a:endParaRPr b="1" dirty="0"/>
          </a:p>
        </p:txBody>
      </p:sp>
      <p:sp>
        <p:nvSpPr>
          <p:cNvPr id="1638" name="Google Shape;1638;p107"/>
          <p:cNvSpPr txBox="1">
            <a:spLocks noGrp="1"/>
          </p:cNvSpPr>
          <p:nvPr>
            <p:ph type="body" idx="1"/>
          </p:nvPr>
        </p:nvSpPr>
        <p:spPr>
          <a:xfrm>
            <a:off x="1040750" y="1217525"/>
            <a:ext cx="8103300" cy="3440739"/>
          </a:xfrm>
          <a:prstGeom prst="rect">
            <a:avLst/>
          </a:prstGeom>
        </p:spPr>
        <p:txBody>
          <a:bodyPr spcFirstLastPara="1" wrap="square" lIns="274300" tIns="274300" rIns="91425" bIns="91425" anchor="t" anchorCtr="0">
            <a:noAutofit/>
          </a:bodyPr>
          <a:lstStyle/>
          <a:p>
            <a:pPr marL="14605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GB" sz="1400" b="1" dirty="0">
                <a:latin typeface="Gowun Batang" panose="020B0604020202020204" charset="-127"/>
                <a:ea typeface="Gowun Batang" panose="020B0604020202020204" charset="-127"/>
                <a:cs typeface="Arial"/>
                <a:sym typeface="Arial"/>
              </a:rPr>
              <a:t>Why Random Forest Wins:</a:t>
            </a:r>
          </a:p>
          <a:p>
            <a:pPr marL="14605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GB" sz="1300" b="1" dirty="0">
                <a:latin typeface="Arial"/>
                <a:ea typeface="Arial"/>
                <a:cs typeface="Arial"/>
                <a:sym typeface="Arial"/>
              </a:rPr>
              <a:t>• Learns from labelled data → better predictive accuracy</a:t>
            </a:r>
          </a:p>
          <a:p>
            <a:pPr marL="14605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GB" sz="1300" b="1" dirty="0">
                <a:latin typeface="Arial"/>
                <a:ea typeface="Arial"/>
                <a:cs typeface="Arial"/>
                <a:sym typeface="Arial"/>
              </a:rPr>
              <a:t>• Robust to noise and feature interactions</a:t>
            </a:r>
          </a:p>
          <a:p>
            <a:pPr marL="14605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GB" sz="1300" b="1" dirty="0">
                <a:latin typeface="Arial"/>
                <a:ea typeface="Arial"/>
                <a:cs typeface="Arial"/>
                <a:sym typeface="Arial"/>
              </a:rPr>
              <a:t>• Provides explainable results (SHAP, feature importance)</a:t>
            </a:r>
          </a:p>
          <a:p>
            <a:pPr marL="457200" lvl="0" indent="-31115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●"/>
            </a:pPr>
            <a:endParaRPr lang="en-GB" sz="1300" b="1" dirty="0">
              <a:latin typeface="Arial"/>
              <a:ea typeface="Arial"/>
              <a:cs typeface="Arial"/>
              <a:sym typeface="Arial"/>
            </a:endParaRPr>
          </a:p>
          <a:p>
            <a:pPr marL="14605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GB" sz="1400" b="1" dirty="0">
                <a:latin typeface="Gowun Batang" panose="020B0604020202020204" charset="-127"/>
                <a:ea typeface="Gowun Batang" panose="020B0604020202020204" charset="-127"/>
                <a:cs typeface="Arial"/>
                <a:sym typeface="Arial"/>
              </a:rPr>
              <a:t>Takeaway:</a:t>
            </a:r>
          </a:p>
          <a:p>
            <a:pPr marL="457200" lvl="0" indent="-31115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lang="en-GB" sz="1300" b="1" dirty="0">
                <a:latin typeface="Arial"/>
                <a:ea typeface="Arial"/>
                <a:cs typeface="Arial"/>
                <a:sym typeface="Arial"/>
              </a:rPr>
              <a:t>K-Means is great for exploratory analysis, but Random Forest provides reliable predictions and insights.</a:t>
            </a:r>
          </a:p>
          <a:p>
            <a:pPr marL="14605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endParaRPr lang="en-GB" sz="1300" b="1" dirty="0">
              <a:latin typeface="Arial"/>
              <a:ea typeface="Arial"/>
              <a:cs typeface="Arial"/>
              <a:sym typeface="Arial"/>
            </a:endParaRPr>
          </a:p>
          <a:p>
            <a:pPr marL="14605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GB" sz="1300" b="1" dirty="0">
                <a:latin typeface="Arial"/>
                <a:ea typeface="Arial"/>
                <a:cs typeface="Arial"/>
                <a:sym typeface="Arial"/>
              </a:rPr>
              <a:t>Thank You!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BOARD MEETING">
  <a:themeElements>
    <a:clrScheme name="Simple Light">
      <a:dk1>
        <a:srgbClr val="E1DCD8"/>
      </a:dk1>
      <a:lt1>
        <a:srgbClr val="032C3C"/>
      </a:lt1>
      <a:dk2>
        <a:srgbClr val="381819"/>
      </a:dk2>
      <a:lt2>
        <a:srgbClr val="EAEAEA"/>
      </a:lt2>
      <a:accent1>
        <a:srgbClr val="BA351A"/>
      </a:accent1>
      <a:accent2>
        <a:srgbClr val="6B2A2D"/>
      </a:accent2>
      <a:accent3>
        <a:srgbClr val="E7D5A6"/>
      </a:accent3>
      <a:accent4>
        <a:srgbClr val="7EDA9C"/>
      </a:accent4>
      <a:accent5>
        <a:srgbClr val="90B3EC"/>
      </a:accent5>
      <a:accent6>
        <a:srgbClr val="E6C5B8"/>
      </a:accent6>
      <a:hlink>
        <a:srgbClr val="9E9E9E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416</Words>
  <Application>Microsoft Office PowerPoint</Application>
  <PresentationFormat>On-screen Show (16:9)</PresentationFormat>
  <Paragraphs>70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</vt:i4>
      </vt:variant>
    </vt:vector>
  </HeadingPairs>
  <TitlesOfParts>
    <vt:vector size="16" baseType="lpstr">
      <vt:lpstr>Arial</vt:lpstr>
      <vt:lpstr>Inter</vt:lpstr>
      <vt:lpstr>Roboto Mono</vt:lpstr>
      <vt:lpstr>Inter Medium</vt:lpstr>
      <vt:lpstr>Inter SemiBold</vt:lpstr>
      <vt:lpstr>Gowun Batang</vt:lpstr>
      <vt:lpstr>Inter Light</vt:lpstr>
      <vt:lpstr>Simple Light</vt:lpstr>
      <vt:lpstr>BOARD MEETING</vt:lpstr>
      <vt:lpstr>Comparison of Random Forest and K-Means: Why Random Forest Performs Better - A presentation by Group 7 </vt:lpstr>
      <vt:lpstr>4</vt:lpstr>
      <vt:lpstr>Random Forest (Visualazation)</vt:lpstr>
      <vt:lpstr>4</vt:lpstr>
      <vt:lpstr> K-Means (Results)</vt:lpstr>
      <vt:lpstr>Direct Comparison (Between Models) &amp; Explainability Tools</vt:lpstr>
      <vt:lpstr>Key Insights &amp; 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Adesola Adegoke</dc:creator>
  <cp:lastModifiedBy>Adesola Adegoke</cp:lastModifiedBy>
  <cp:revision>1</cp:revision>
  <dcterms:modified xsi:type="dcterms:W3CDTF">2025-10-29T05:22:15Z</dcterms:modified>
</cp:coreProperties>
</file>